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91" r:id="rId3"/>
    <p:sldMasterId id="2147483719" r:id="rId4"/>
    <p:sldMasterId id="2147483747" r:id="rId5"/>
  </p:sldMasterIdLst>
  <p:notesMasterIdLst>
    <p:notesMasterId r:id="rId37"/>
  </p:notesMasterIdLst>
  <p:handoutMasterIdLst>
    <p:handoutMasterId r:id="rId38"/>
  </p:handoutMasterIdLst>
  <p:sldIdLst>
    <p:sldId id="379" r:id="rId6"/>
    <p:sldId id="423" r:id="rId7"/>
    <p:sldId id="427" r:id="rId8"/>
    <p:sldId id="428" r:id="rId9"/>
    <p:sldId id="429" r:id="rId10"/>
    <p:sldId id="430" r:id="rId11"/>
    <p:sldId id="431" r:id="rId12"/>
    <p:sldId id="433" r:id="rId13"/>
    <p:sldId id="435" r:id="rId14"/>
    <p:sldId id="436" r:id="rId15"/>
    <p:sldId id="437" r:id="rId16"/>
    <p:sldId id="424" r:id="rId17"/>
    <p:sldId id="425" r:id="rId18"/>
    <p:sldId id="389" r:id="rId19"/>
    <p:sldId id="441" r:id="rId20"/>
    <p:sldId id="442" r:id="rId21"/>
    <p:sldId id="390" r:id="rId22"/>
    <p:sldId id="387" r:id="rId23"/>
    <p:sldId id="445" r:id="rId24"/>
    <p:sldId id="446" r:id="rId25"/>
    <p:sldId id="447" r:id="rId26"/>
    <p:sldId id="448" r:id="rId27"/>
    <p:sldId id="450" r:id="rId28"/>
    <p:sldId id="458" r:id="rId29"/>
    <p:sldId id="459" r:id="rId30"/>
    <p:sldId id="398" r:id="rId31"/>
    <p:sldId id="460" r:id="rId32"/>
    <p:sldId id="462" r:id="rId33"/>
    <p:sldId id="461" r:id="rId34"/>
    <p:sldId id="393" r:id="rId35"/>
    <p:sldId id="463" r:id="rId3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Dumouchel" initials="KD" lastIdx="2" clrIdx="0">
    <p:extLst>
      <p:ext uri="{19B8F6BF-5375-455C-9EA6-DF929625EA0E}">
        <p15:presenceInfo xmlns:p15="http://schemas.microsoft.com/office/powerpoint/2012/main" userId="S-1-5-21-231363354-1701785364-1709204886-54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106" d="100"/>
          <a:sy n="106" d="100"/>
        </p:scale>
        <p:origin x="420" y="114"/>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DED4BBDD-E126-48C4-8C77-F00243C1E223}" type="datetimeFigureOut">
              <a:rPr lang="en-US" smtClean="0"/>
              <a:t>10/11/2018</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27D21BDD-EF71-424B-859A-61060ADB3787}" type="slidenum">
              <a:rPr lang="en-US" smtClean="0"/>
              <a:t>‹#›</a:t>
            </a:fld>
            <a:endParaRPr lang="en-US"/>
          </a:p>
        </p:txBody>
      </p:sp>
    </p:spTree>
    <p:extLst>
      <p:ext uri="{BB962C8B-B14F-4D97-AF65-F5344CB8AC3E}">
        <p14:creationId xmlns:p14="http://schemas.microsoft.com/office/powerpoint/2010/main" val="390338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E3586A3-8A10-4CA3-90DC-8907C1F5ED06}" type="datetimeFigureOut">
              <a:rPr lang="en-US" smtClean="0"/>
              <a:t>10/11/2018</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5F272EE-DFB8-4529-BDC5-C83BD357D233}" type="slidenum">
              <a:rPr lang="en-US" smtClean="0"/>
              <a:t>‹#›</a:t>
            </a:fld>
            <a:endParaRPr lang="en-US" dirty="0"/>
          </a:p>
        </p:txBody>
      </p:sp>
    </p:spTree>
    <p:extLst>
      <p:ext uri="{BB962C8B-B14F-4D97-AF65-F5344CB8AC3E}">
        <p14:creationId xmlns:p14="http://schemas.microsoft.com/office/powerpoint/2010/main" val="3066514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53" name="Shape 53"/>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1718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600" b="0" i="0" u="none" strike="noStrike" cap="none" dirty="0">
              <a:solidFill>
                <a:schemeClr val="dk1"/>
              </a:solidFill>
              <a:latin typeface="Calibri"/>
              <a:ea typeface="Calibri"/>
              <a:cs typeface="Calibri"/>
              <a:sym typeface="Calibri"/>
            </a:endParaRPr>
          </a:p>
        </p:txBody>
      </p:sp>
      <p:sp>
        <p:nvSpPr>
          <p:cNvPr id="273" name="Shape 2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17</a:t>
            </a:fld>
            <a:endParaRPr lang="en-US" sz="1200">
              <a:latin typeface="Calibri"/>
              <a:ea typeface="Calibri"/>
              <a:cs typeface="Calibri"/>
              <a:sym typeface="Calibri"/>
            </a:endParaRPr>
          </a:p>
        </p:txBody>
      </p:sp>
    </p:spTree>
    <p:extLst>
      <p:ext uri="{BB962C8B-B14F-4D97-AF65-F5344CB8AC3E}">
        <p14:creationId xmlns:p14="http://schemas.microsoft.com/office/powerpoint/2010/main" val="213293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352" name="Shape 35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3106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352" name="Shape 35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8729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352" name="Shape 35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2954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D92D1C-E54D-47D5-9675-B50AE056B472}"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03D8B2-2B03-420B-8ADB-E305840591AF}" type="slidenum">
              <a:rPr lang="en-US" smtClean="0"/>
              <a:t>‹#›</a:t>
            </a:fld>
            <a:endParaRPr lang="en-US" dirty="0"/>
          </a:p>
        </p:txBody>
      </p:sp>
    </p:spTree>
    <p:extLst>
      <p:ext uri="{BB962C8B-B14F-4D97-AF65-F5344CB8AC3E}">
        <p14:creationId xmlns:p14="http://schemas.microsoft.com/office/powerpoint/2010/main" val="13593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D92D1C-E54D-47D5-9675-B50AE056B472}"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03D8B2-2B03-420B-8ADB-E305840591AF}" type="slidenum">
              <a:rPr lang="en-US" smtClean="0"/>
              <a:t>‹#›</a:t>
            </a:fld>
            <a:endParaRPr lang="en-US" dirty="0"/>
          </a:p>
        </p:txBody>
      </p:sp>
    </p:spTree>
    <p:extLst>
      <p:ext uri="{BB962C8B-B14F-4D97-AF65-F5344CB8AC3E}">
        <p14:creationId xmlns:p14="http://schemas.microsoft.com/office/powerpoint/2010/main" val="2977467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solidFill>
                <a:prstClr val="black"/>
              </a:solidFill>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solidFill>
                  <a:prstClr val="white"/>
                </a:solidFill>
              </a:rPr>
              <a:t>© 2017 </a:t>
            </a:r>
            <a:r>
              <a:rPr lang="en-US">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14767560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302426"/>
            <a:ext cx="9144000" cy="2387600"/>
          </a:xfrm>
        </p:spPr>
        <p:txBody>
          <a:bodyPr anchor="b">
            <a:noAutofit/>
          </a:bodyPr>
          <a:lstStyle>
            <a:lvl1pPr algn="ctr">
              <a:defRPr sz="3800">
                <a:solidFill>
                  <a:srgbClr val="004AD4"/>
                </a:solidFill>
              </a:defRPr>
            </a:lvl1pPr>
          </a:lstStyle>
          <a:p>
            <a:r>
              <a:rPr lang="en-US" dirty="0"/>
              <a:t>CLICK TO EDIT MASTER TITLE STYLE</a:t>
            </a:r>
          </a:p>
        </p:txBody>
      </p:sp>
      <p:sp>
        <p:nvSpPr>
          <p:cNvPr id="8" name="Subtitle 2"/>
          <p:cNvSpPr>
            <a:spLocks noGrp="1"/>
          </p:cNvSpPr>
          <p:nvPr>
            <p:ph type="subTitle" idx="1"/>
          </p:nvPr>
        </p:nvSpPr>
        <p:spPr>
          <a:xfrm>
            <a:off x="1524000" y="2782101"/>
            <a:ext cx="9144000" cy="1655762"/>
          </a:xfrm>
        </p:spPr>
        <p:txBody>
          <a:bodyPr>
            <a:noAutofit/>
          </a:bodyPr>
          <a:lstStyle>
            <a:lvl1pPr marL="0" indent="0" algn="ctr">
              <a:buNone/>
              <a:defRPr sz="2800">
                <a:solidFill>
                  <a:srgbClr val="004AD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Footer Placeholder 1"/>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6015024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3800">
                <a:solidFill>
                  <a:srgbClr val="004AD4"/>
                </a:solidFill>
              </a:defRPr>
            </a:lvl1pPr>
          </a:lstStyle>
          <a:p>
            <a:r>
              <a:rPr lang="en-US" dirty="0"/>
              <a:t>CLICK TO EDIT MASTER TITLE STYLE</a:t>
            </a:r>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28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 name="Footer Placeholder 1"/>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6532792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defRPr sz="2400"/>
            </a:lvl1pPr>
            <a:lvl2pPr>
              <a:defRPr sz="20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2800"/>
            </a:lvl1pPr>
          </a:lstStyle>
          <a:p>
            <a:r>
              <a:rPr lang="en-US" dirty="0"/>
              <a:t>CLICK TO EDIT</a:t>
            </a:r>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6583381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_Bullets+Char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674811"/>
            <a:ext cx="5220070" cy="4147046"/>
          </a:xfrm>
        </p:spPr>
        <p:txBody>
          <a:bodyPr anchor="t" anchorCtr="0">
            <a:noAutofit/>
          </a:bodyPr>
          <a:lstStyle>
            <a:lvl1pPr>
              <a:defRPr sz="2400"/>
            </a:lvl1pPr>
            <a:lvl2pPr>
              <a:defRPr sz="20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2800"/>
            </a:lvl1pPr>
          </a:lstStyle>
          <a:p>
            <a:r>
              <a:rPr lang="en-US" dirty="0"/>
              <a:t>CLICK TO EDIT</a:t>
            </a:r>
          </a:p>
        </p:txBody>
      </p:sp>
      <p:sp>
        <p:nvSpPr>
          <p:cNvPr id="3" name="Chart Placeholder 2"/>
          <p:cNvSpPr>
            <a:spLocks noGrp="1"/>
          </p:cNvSpPr>
          <p:nvPr>
            <p:ph type="chart" sz="quarter" idx="10"/>
          </p:nvPr>
        </p:nvSpPr>
        <p:spPr>
          <a:xfrm>
            <a:off x="5557838" y="693738"/>
            <a:ext cx="6281737" cy="545782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410101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54174"/>
            <a:ext cx="2862262" cy="4518026"/>
          </a:xfrm>
        </p:spPr>
        <p:txBody>
          <a:bodyPr>
            <a:normAutofit/>
          </a:bodyPr>
          <a:lstStyle>
            <a:lvl1pPr marL="0" indent="0">
              <a:buNone/>
              <a:defRPr sz="2400" baseline="0"/>
            </a:lvl1pPr>
          </a:lstStyle>
          <a:p>
            <a:pPr lvl="0"/>
            <a:r>
              <a:rPr lang="en-US" dirty="0"/>
              <a:t>Lorem ipsum </a:t>
            </a:r>
            <a:r>
              <a:rPr lang="en-US" dirty="0" err="1"/>
              <a:t>doler</a:t>
            </a:r>
            <a:r>
              <a:rPr lang="en-US" dirty="0"/>
              <a:t> sit </a:t>
            </a:r>
            <a:r>
              <a:rPr lang="en-US" dirty="0" err="1"/>
              <a:t>amet</a:t>
            </a:r>
            <a:r>
              <a:rPr lang="en-US" dirty="0"/>
              <a:t>, </a:t>
            </a:r>
            <a:r>
              <a:rPr lang="en-US" dirty="0" err="1"/>
              <a:t>consecteur</a:t>
            </a:r>
            <a:r>
              <a:rPr lang="en-US" dirty="0"/>
              <a:t> </a:t>
            </a:r>
            <a:r>
              <a:rPr lang="en-US" dirty="0" err="1"/>
              <a:t>adipiscing</a:t>
            </a:r>
            <a:r>
              <a:rPr lang="en-US" dirty="0"/>
              <a:t> </a:t>
            </a:r>
            <a:r>
              <a:rPr lang="en-US" dirty="0" err="1"/>
              <a:t>elit</a:t>
            </a:r>
            <a:r>
              <a:rPr lang="en-US" dirty="0"/>
              <a:t>. </a:t>
            </a:r>
            <a:r>
              <a:rPr lang="en-US" dirty="0" err="1"/>
              <a:t>Vestibulum</a:t>
            </a:r>
            <a:r>
              <a:rPr lang="en-US" dirty="0"/>
              <a:t> </a:t>
            </a:r>
            <a:r>
              <a:rPr lang="en-US" dirty="0" err="1"/>
              <a:t>bibendum</a:t>
            </a:r>
            <a:r>
              <a:rPr lang="en-US" dirty="0"/>
              <a:t> </a:t>
            </a:r>
            <a:r>
              <a:rPr lang="en-US" dirty="0" err="1"/>
              <a:t>egestas</a:t>
            </a:r>
            <a:r>
              <a:rPr lang="en-US" dirty="0"/>
              <a:t> </a:t>
            </a:r>
            <a:r>
              <a:rPr lang="en-US" dirty="0" err="1"/>
              <a:t>iaculis</a:t>
            </a:r>
            <a:r>
              <a:rPr lang="en-US" dirty="0"/>
              <a:t> </a:t>
            </a:r>
            <a:r>
              <a:rPr lang="en-US" dirty="0" err="1"/>
              <a:t>est</a:t>
            </a:r>
            <a:r>
              <a:rPr lang="en-US" dirty="0"/>
              <a:t> </a:t>
            </a:r>
            <a:r>
              <a:rPr lang="en-US" dirty="0" err="1"/>
              <a:t>faucibus</a:t>
            </a:r>
            <a:r>
              <a:rPr lang="en-US" dirty="0"/>
              <a:t> </a:t>
            </a:r>
            <a:r>
              <a:rPr lang="en-US" dirty="0" err="1"/>
              <a:t>eu</a:t>
            </a:r>
            <a:r>
              <a:rPr lang="en-US" dirty="0"/>
              <a:t>. </a:t>
            </a:r>
          </a:p>
        </p:txBody>
      </p:sp>
      <p:sp>
        <p:nvSpPr>
          <p:cNvPr id="12" name="Title 1"/>
          <p:cNvSpPr>
            <a:spLocks noGrp="1"/>
          </p:cNvSpPr>
          <p:nvPr>
            <p:ph type="title" hasCustomPrompt="1"/>
          </p:nvPr>
        </p:nvSpPr>
        <p:spPr>
          <a:xfrm>
            <a:off x="337351" y="693599"/>
            <a:ext cx="2863049" cy="776425"/>
          </a:xfrm>
        </p:spPr>
        <p:txBody>
          <a:bodyPr>
            <a:normAutofit/>
          </a:bodyPr>
          <a:lstStyle>
            <a:lvl1pPr>
              <a:defRPr sz="2800"/>
            </a:lvl1pPr>
          </a:lstStyle>
          <a:p>
            <a:r>
              <a:rPr lang="en-US" dirty="0"/>
              <a:t>CLICK TO EDIT</a:t>
            </a:r>
          </a:p>
        </p:txBody>
      </p:sp>
      <p:sp>
        <p:nvSpPr>
          <p:cNvPr id="3" name="Table Placeholder 2"/>
          <p:cNvSpPr>
            <a:spLocks noGrp="1"/>
          </p:cNvSpPr>
          <p:nvPr>
            <p:ph type="tbl" sz="quarter" idx="11"/>
          </p:nvPr>
        </p:nvSpPr>
        <p:spPr>
          <a:xfrm>
            <a:off x="3384550" y="693738"/>
            <a:ext cx="8431213" cy="5478462"/>
          </a:xfrm>
        </p:spPr>
        <p:txBody>
          <a:bodyPr/>
          <a:lstStyle/>
          <a:p>
            <a:endParaRPr lang="en-US" dirty="0"/>
          </a:p>
        </p:txBody>
      </p:sp>
      <p:sp>
        <p:nvSpPr>
          <p:cNvPr id="2" name="Footer Placeholder 1"/>
          <p:cNvSpPr>
            <a:spLocks noGrp="1"/>
          </p:cNvSpPr>
          <p:nvPr>
            <p:ph type="ftr" sz="quarter" idx="12"/>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3"/>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3635507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_Bio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35254"/>
            <a:ext cx="11015662" cy="636364"/>
          </a:xfrm>
        </p:spPr>
        <p:txBody>
          <a:bodyPr anchor="t" anchorCtr="0">
            <a:noAutofit/>
          </a:bodyPr>
          <a:lstStyle>
            <a:lvl1pPr marL="0" indent="0">
              <a:buNone/>
              <a:defRPr sz="2400" baseline="0"/>
            </a:lvl1pPr>
          </a:lstStyle>
          <a:p>
            <a:pPr lvl="0"/>
            <a:r>
              <a:rPr lang="en-US" dirty="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a:t>MEET OUR TEAM</a:t>
            </a:r>
          </a:p>
        </p:txBody>
      </p:sp>
      <p:sp>
        <p:nvSpPr>
          <p:cNvPr id="3" name="Picture Placeholder 2"/>
          <p:cNvSpPr>
            <a:spLocks noGrp="1"/>
          </p:cNvSpPr>
          <p:nvPr>
            <p:ph type="pic" sz="quarter" idx="11"/>
          </p:nvPr>
        </p:nvSpPr>
        <p:spPr>
          <a:xfrm>
            <a:off x="1436690" y="2271620"/>
            <a:ext cx="1937883" cy="1720623"/>
          </a:xfrm>
        </p:spPr>
        <p:txBody>
          <a:bodyPr>
            <a:normAutofit/>
          </a:bodyPr>
          <a:lstStyle>
            <a:lvl1pPr>
              <a:defRPr sz="2000"/>
            </a:lvl1pPr>
          </a:lstStyle>
          <a:p>
            <a:endParaRPr lang="en-US" dirty="0"/>
          </a:p>
        </p:txBody>
      </p:sp>
      <p:sp>
        <p:nvSpPr>
          <p:cNvPr id="17" name="Picture Placeholder 2"/>
          <p:cNvSpPr>
            <a:spLocks noGrp="1"/>
          </p:cNvSpPr>
          <p:nvPr>
            <p:ph type="pic" sz="quarter" idx="12"/>
          </p:nvPr>
        </p:nvSpPr>
        <p:spPr>
          <a:xfrm>
            <a:off x="5050748" y="2271618"/>
            <a:ext cx="1937883" cy="1720623"/>
          </a:xfrm>
        </p:spPr>
        <p:txBody>
          <a:bodyPr>
            <a:normAutofit/>
          </a:bodyPr>
          <a:lstStyle>
            <a:lvl1pPr>
              <a:defRPr sz="2000"/>
            </a:lvl1pPr>
          </a:lstStyle>
          <a:p>
            <a:endParaRPr lang="en-US" dirty="0"/>
          </a:p>
        </p:txBody>
      </p:sp>
      <p:sp>
        <p:nvSpPr>
          <p:cNvPr id="19" name="Picture Placeholder 2"/>
          <p:cNvSpPr>
            <a:spLocks noGrp="1"/>
          </p:cNvSpPr>
          <p:nvPr>
            <p:ph type="pic" sz="quarter" idx="13"/>
          </p:nvPr>
        </p:nvSpPr>
        <p:spPr>
          <a:xfrm>
            <a:off x="8664806" y="2271619"/>
            <a:ext cx="1937883" cy="1720623"/>
          </a:xfrm>
        </p:spPr>
        <p:txBody>
          <a:bodyPr>
            <a:normAutofit/>
          </a:bodyPr>
          <a:lstStyle>
            <a:lvl1pPr>
              <a:defRPr sz="2000"/>
            </a:lvl1pPr>
          </a:lstStyle>
          <a:p>
            <a:endParaRPr lang="en-US" dirty="0"/>
          </a:p>
        </p:txBody>
      </p:sp>
      <p:sp>
        <p:nvSpPr>
          <p:cNvPr id="6" name="Text Placeholder 5"/>
          <p:cNvSpPr>
            <a:spLocks noGrp="1"/>
          </p:cNvSpPr>
          <p:nvPr>
            <p:ph type="body" sz="quarter" idx="14"/>
          </p:nvPr>
        </p:nvSpPr>
        <p:spPr>
          <a:xfrm>
            <a:off x="784095" y="4130544"/>
            <a:ext cx="3243072" cy="2060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5"/>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6"/>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563192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09511"/>
            <a:ext cx="3540160" cy="859517"/>
          </a:xfrm>
        </p:spPr>
        <p:txBody>
          <a:bodyPr anchor="t" anchorCtr="0">
            <a:noAutofit/>
          </a:bodyPr>
          <a:lstStyle>
            <a:lvl1pPr marL="0" indent="0">
              <a:buNone/>
              <a:defRPr sz="2400" baseline="0"/>
            </a:lvl1pPr>
          </a:lstStyle>
          <a:p>
            <a:pPr lvl="0"/>
            <a:r>
              <a:rPr lang="en-US" dirty="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a:t>MAP IT</a:t>
            </a:r>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3182"/>
          <a:stretch/>
        </p:blipFill>
        <p:spPr>
          <a:xfrm>
            <a:off x="4113883" y="976965"/>
            <a:ext cx="7606131" cy="5219810"/>
          </a:xfrm>
          <a:prstGeom prst="rect">
            <a:avLst/>
          </a:prstGeom>
        </p:spPr>
      </p:pic>
      <p:sp>
        <p:nvSpPr>
          <p:cNvPr id="2" name="Footer Placeholder 1"/>
          <p:cNvSpPr>
            <a:spLocks noGrp="1"/>
          </p:cNvSpPr>
          <p:nvPr>
            <p:ph type="ftr" sz="quarter" idx="11"/>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343874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76400"/>
            <a:ext cx="9948862" cy="4702175"/>
          </a:xfrm>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chor="t" anchorCtr="0">
            <a:noAutofit/>
          </a:bodyPr>
          <a:lstStyle>
            <a:lvl1pPr>
              <a:defRPr sz="2800"/>
            </a:lvl1pPr>
          </a:lstStyle>
          <a:p>
            <a:r>
              <a:rPr lang="en-US" dirty="0"/>
              <a:t>CLICK TO EDIT</a:t>
            </a:r>
          </a:p>
        </p:txBody>
      </p:sp>
      <p:sp>
        <p:nvSpPr>
          <p:cNvPr id="2" name="Footer Placeholder 1"/>
          <p:cNvSpPr>
            <a:spLocks noGrp="1"/>
          </p:cNvSpPr>
          <p:nvPr>
            <p:ph type="ftr" sz="quarter" idx="11"/>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5298480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_Paragraph+Motif">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10418"/>
            <a:ext cx="4145978" cy="4886325"/>
          </a:xfrm>
        </p:spPr>
        <p:txBody>
          <a:bodyPr>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oAutofit/>
          </a:bodyPr>
          <a:lstStyle>
            <a:lvl1pPr>
              <a:defRPr sz="2800"/>
            </a:lvl1pPr>
          </a:lstStyle>
          <a:p>
            <a:r>
              <a:rPr lang="en-US" dirty="0"/>
              <a:t>CLICK TO EDIT</a:t>
            </a:r>
          </a:p>
        </p:txBody>
      </p:sp>
      <p:pic>
        <p:nvPicPr>
          <p:cNvPr id="2" name="Picture 1"/>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4882" r="21298" b="3427"/>
          <a:stretch/>
        </p:blipFill>
        <p:spPr>
          <a:xfrm>
            <a:off x="4484117" y="94592"/>
            <a:ext cx="7707884" cy="6763408"/>
          </a:xfrm>
          <a:prstGeom prst="rect">
            <a:avLst/>
          </a:prstGeom>
        </p:spPr>
      </p:pic>
      <p:sp>
        <p:nvSpPr>
          <p:cNvPr id="3" name="Footer Placeholder 2"/>
          <p:cNvSpPr>
            <a:spLocks noGrp="1"/>
          </p:cNvSpPr>
          <p:nvPr>
            <p:ph type="ftr" sz="quarter" idx="11"/>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4273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D92D1C-E54D-47D5-9675-B50AE056B472}"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03D8B2-2B03-420B-8ADB-E305840591AF}" type="slidenum">
              <a:rPr lang="en-US" smtClean="0"/>
              <a:t>‹#›</a:t>
            </a:fld>
            <a:endParaRPr lang="en-US" dirty="0"/>
          </a:p>
        </p:txBody>
      </p:sp>
    </p:spTree>
    <p:extLst>
      <p:ext uri="{BB962C8B-B14F-4D97-AF65-F5344CB8AC3E}">
        <p14:creationId xmlns:p14="http://schemas.microsoft.com/office/powerpoint/2010/main" val="5843484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453946" y="2176272"/>
            <a:ext cx="3465766" cy="3995928"/>
          </a:xfrm>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37351" y="693598"/>
            <a:ext cx="3466631" cy="1281505"/>
          </a:xfrm>
        </p:spPr>
        <p:txBody>
          <a:bodyPr anchor="t" anchorCtr="0">
            <a:noAutofit/>
          </a:bodyPr>
          <a:lstStyle>
            <a:lvl1pPr>
              <a:defRPr sz="2800"/>
            </a:lvl1pPr>
          </a:lstStyle>
          <a:p>
            <a:r>
              <a:rPr lang="en-US" dirty="0"/>
              <a:t>CLICK TO EDIT TITLE OF PARAGRAPH</a:t>
            </a:r>
          </a:p>
        </p:txBody>
      </p:sp>
      <p:sp>
        <p:nvSpPr>
          <p:cNvPr id="6" name="Text Placeholder 2"/>
          <p:cNvSpPr>
            <a:spLocks noGrp="1"/>
          </p:cNvSpPr>
          <p:nvPr>
            <p:ph type="body" sz="quarter" idx="11" hasCustomPrompt="1"/>
          </p:nvPr>
        </p:nvSpPr>
        <p:spPr>
          <a:xfrm>
            <a:off x="4411431" y="2200656"/>
            <a:ext cx="3477958" cy="3995928"/>
          </a:xfrm>
        </p:spPr>
        <p:txBody>
          <a:bodyPr anchor="t" anchorCtr="0">
            <a:noAutofit/>
          </a:bodyPr>
          <a:lstStyle>
            <a:lvl1pPr marL="0" indent="0">
              <a:buNone/>
              <a:defRPr sz="2400" baseline="0"/>
            </a:lvl1pPr>
          </a:lstStyle>
          <a:p>
            <a:pPr lvl="0"/>
            <a:r>
              <a:rPr lang="en-US" dirty="0"/>
              <a:t>Click to edit text</a:t>
            </a:r>
          </a:p>
        </p:txBody>
      </p:sp>
      <p:sp>
        <p:nvSpPr>
          <p:cNvPr id="7" name="Title 1"/>
          <p:cNvSpPr txBox="1">
            <a:spLocks/>
          </p:cNvSpPr>
          <p:nvPr userDrawn="1"/>
        </p:nvSpPr>
        <p:spPr>
          <a:xfrm>
            <a:off x="4410644" y="717982"/>
            <a:ext cx="3478826"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a:t>CLICK TO EDIT TITLE OF PARAGRAPH</a:t>
            </a:r>
          </a:p>
        </p:txBody>
      </p:sp>
      <p:sp>
        <p:nvSpPr>
          <p:cNvPr id="14" name="Text Placeholder 2"/>
          <p:cNvSpPr>
            <a:spLocks noGrp="1"/>
          </p:cNvSpPr>
          <p:nvPr>
            <p:ph type="body" sz="quarter" idx="12" hasCustomPrompt="1"/>
          </p:nvPr>
        </p:nvSpPr>
        <p:spPr>
          <a:xfrm>
            <a:off x="338216" y="2200656"/>
            <a:ext cx="3465766" cy="3995928"/>
          </a:xfrm>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5" name="Title 1"/>
          <p:cNvSpPr txBox="1">
            <a:spLocks/>
          </p:cNvSpPr>
          <p:nvPr userDrawn="1"/>
        </p:nvSpPr>
        <p:spPr>
          <a:xfrm>
            <a:off x="8422682" y="717982"/>
            <a:ext cx="3466631"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a:t>CLICK TO EDIT TITLE OF PARAGRAPH</a:t>
            </a:r>
          </a:p>
        </p:txBody>
      </p:sp>
      <p:cxnSp>
        <p:nvCxnSpPr>
          <p:cNvPr id="16" name="Straight Connector 15"/>
          <p:cNvCxnSpPr/>
          <p:nvPr userDrawn="1"/>
        </p:nvCxnSpPr>
        <p:spPr>
          <a:xfrm>
            <a:off x="4110892"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7372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1096133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Footer Placeholder 1"/>
          <p:cNvSpPr>
            <a:spLocks noGrp="1"/>
          </p:cNvSpPr>
          <p:nvPr>
            <p:ph type="ftr" sz="quarter" idx="13"/>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6940847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_Image+Titl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Rectangle 1"/>
          <p:cNvSpPr/>
          <p:nvPr userDrawn="1"/>
        </p:nvSpPr>
        <p:spPr>
          <a:xfrm>
            <a:off x="0" y="619760"/>
            <a:ext cx="2956560" cy="1838960"/>
          </a:xfrm>
          <a:prstGeom prst="rect">
            <a:avLst/>
          </a:prstGeom>
          <a:solidFill>
            <a:srgbClr val="B5B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itle 1"/>
          <p:cNvSpPr>
            <a:spLocks noGrp="1"/>
          </p:cNvSpPr>
          <p:nvPr>
            <p:ph type="title" hasCustomPrompt="1"/>
          </p:nvPr>
        </p:nvSpPr>
        <p:spPr>
          <a:xfrm>
            <a:off x="337351" y="835838"/>
            <a:ext cx="2619209" cy="1419681"/>
          </a:xfrm>
        </p:spPr>
        <p:txBody>
          <a:bodyPr>
            <a:normAutofit/>
          </a:bodyPr>
          <a:lstStyle>
            <a:lvl1pPr>
              <a:defRPr sz="2800" baseline="0">
                <a:solidFill>
                  <a:schemeClr val="bg1"/>
                </a:solidFill>
              </a:defRPr>
            </a:lvl1pPr>
          </a:lstStyle>
          <a:p>
            <a:r>
              <a:rPr lang="en-US" dirty="0"/>
              <a:t>CLICK TO EDIT TEXT FOR TITLE OF IMAGE</a:t>
            </a:r>
          </a:p>
        </p:txBody>
      </p:sp>
      <p:sp>
        <p:nvSpPr>
          <p:cNvPr id="7" name="Footer Placeholder 6"/>
          <p:cNvSpPr>
            <a:spLocks noGrp="1"/>
          </p:cNvSpPr>
          <p:nvPr>
            <p:ph type="ftr" sz="quarter" idx="13"/>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8" name="Slide Number Placeholder 7"/>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6521945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pPr/>
              <a:t>‹#›</a:t>
            </a:fld>
            <a:endParaRPr lang="en-US" dirty="0"/>
          </a:p>
        </p:txBody>
      </p:sp>
      <p:sp>
        <p:nvSpPr>
          <p:cNvPr id="5" name="Picture Placeholder 4"/>
          <p:cNvSpPr>
            <a:spLocks noGrp="1"/>
          </p:cNvSpPr>
          <p:nvPr>
            <p:ph type="pic" sz="quarter" idx="13"/>
          </p:nvPr>
        </p:nvSpPr>
        <p:spPr>
          <a:xfrm>
            <a:off x="68781" y="221653"/>
            <a:ext cx="12123219" cy="6636347"/>
          </a:xfrm>
        </p:spPr>
        <p:txBody>
          <a:bodyPr/>
          <a:lstStyle>
            <a:lvl1pPr marL="0" indent="0">
              <a:buNone/>
              <a:defRPr/>
            </a:lvl1pPr>
          </a:lstStyle>
          <a:p>
            <a:endParaRPr lang="en-US" dirty="0"/>
          </a:p>
        </p:txBody>
      </p:sp>
      <p:sp>
        <p:nvSpPr>
          <p:cNvPr id="8" name="object 4"/>
          <p:cNvSpPr/>
          <p:nvPr userDrawn="1"/>
        </p:nvSpPr>
        <p:spPr>
          <a:xfrm>
            <a:off x="1" y="81481"/>
            <a:ext cx="12192000" cy="6776519"/>
          </a:xfrm>
          <a:custGeom>
            <a:avLst/>
            <a:gdLst/>
            <a:ahLst/>
            <a:cxnLst/>
            <a:rect l="l" t="t" r="r" b="b"/>
            <a:pathLst>
              <a:path w="12179300" h="6845300">
                <a:moveTo>
                  <a:pt x="0" y="6845300"/>
                </a:moveTo>
                <a:lnTo>
                  <a:pt x="12178995" y="6845300"/>
                </a:lnTo>
                <a:lnTo>
                  <a:pt x="12178995" y="0"/>
                </a:lnTo>
                <a:lnTo>
                  <a:pt x="0" y="0"/>
                </a:lnTo>
                <a:lnTo>
                  <a:pt x="0" y="6845300"/>
                </a:lnTo>
                <a:close/>
              </a:path>
            </a:pathLst>
          </a:custGeom>
          <a:solidFill>
            <a:schemeClr val="tx1">
              <a:lumMod val="65000"/>
              <a:lumOff val="35000"/>
              <a:alpha val="80000"/>
            </a:schemeClr>
          </a:solidFill>
        </p:spPr>
        <p:txBody>
          <a:bodyPr wrap="square" lIns="0" tIns="0" rIns="0" bIns="0" rtlCol="0"/>
          <a:lstStyle/>
          <a:p>
            <a:endParaRPr>
              <a:solidFill>
                <a:prstClr val="white"/>
              </a:solidFill>
            </a:endParaRPr>
          </a:p>
        </p:txBody>
      </p:sp>
      <p:sp>
        <p:nvSpPr>
          <p:cNvPr id="2" name="Title 1"/>
          <p:cNvSpPr>
            <a:spLocks noGrp="1"/>
          </p:cNvSpPr>
          <p:nvPr>
            <p:ph type="ctrTitle" hasCustomPrompt="1"/>
          </p:nvPr>
        </p:nvSpPr>
        <p:spPr>
          <a:xfrm>
            <a:off x="1517003" y="2235200"/>
            <a:ext cx="9144000" cy="796388"/>
          </a:xfrm>
        </p:spPr>
        <p:txBody>
          <a:bodyPr anchor="b">
            <a:noAutofit/>
          </a:bodyPr>
          <a:lstStyle>
            <a:lvl1pPr algn="ctr">
              <a:defRPr sz="4000">
                <a:solidFill>
                  <a:schemeClr val="bg1"/>
                </a:solidFill>
              </a:defRPr>
            </a:lvl1pPr>
          </a:lstStyle>
          <a:p>
            <a:r>
              <a:rPr lang="en-US" dirty="0"/>
              <a:t>Questions?</a:t>
            </a:r>
          </a:p>
        </p:txBody>
      </p:sp>
      <p:sp>
        <p:nvSpPr>
          <p:cNvPr id="9"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solidFill>
                  <a:prstClr val="white"/>
                </a:solidFill>
              </a:rPr>
              <a:t>© 2017 </a:t>
            </a:r>
            <a:r>
              <a:rPr lang="en-US">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31221052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solidFill>
                <a:prstClr val="black"/>
              </a:solidFill>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solidFill>
                  <a:prstClr val="white"/>
                </a:solidFill>
              </a:rPr>
              <a:t>© 2017 </a:t>
            </a:r>
            <a:r>
              <a:rPr lang="en-US">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4106118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chemeClr val="lt1"/>
        </a:solidFill>
        <a:effectLst/>
      </p:bgPr>
    </p:bg>
    <p:spTree>
      <p:nvGrpSpPr>
        <p:cNvPr id="1" name="Shape 10"/>
        <p:cNvGrpSpPr/>
        <p:nvPr/>
      </p:nvGrpSpPr>
      <p:grpSpPr>
        <a:xfrm>
          <a:off x="0" y="0"/>
          <a:ext cx="0" cy="0"/>
          <a:chOff x="0" y="0"/>
          <a:chExt cx="0" cy="0"/>
        </a:xfrm>
      </p:grpSpPr>
      <p:sp>
        <p:nvSpPr>
          <p:cNvPr id="12" name="Shape 12"/>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algn="r">
              <a:buSzPct val="25000"/>
            </a:pPr>
            <a:fld id="{00000000-1234-1234-1234-123412341234}" type="slidenum">
              <a:rPr lang="en-US" sz="843">
                <a:solidFill>
                  <a:srgbClr val="004AD4"/>
                </a:solidFill>
                <a:latin typeface="Source Sans Pro"/>
                <a:ea typeface="Source Sans Pro"/>
                <a:cs typeface="Source Sans Pro"/>
                <a:sym typeface="Source Sans Pro"/>
              </a:rPr>
              <a:pPr algn="r">
                <a:buSzPct val="25000"/>
              </a:pPr>
              <a:t>‹#›</a:t>
            </a:fld>
            <a:endParaRPr lang="en-US" sz="843" dirty="0">
              <a:solidFill>
                <a:srgbClr val="004AD4"/>
              </a:solidFill>
              <a:latin typeface="Source Sans Pro"/>
              <a:ea typeface="Source Sans Pro"/>
              <a:cs typeface="Source Sans Pro"/>
              <a:sym typeface="Source Sans Pro"/>
            </a:endParaRPr>
          </a:p>
        </p:txBody>
      </p:sp>
      <p:sp>
        <p:nvSpPr>
          <p:cNvPr id="4" name="Footer Placeholder 3"/>
          <p:cNvSpPr>
            <a:spLocks noGrp="1"/>
          </p:cNvSpPr>
          <p:nvPr>
            <p:ph type="ftr" sz="quarter" idx="10"/>
          </p:nvPr>
        </p:nvSpPr>
        <p:spPr>
          <a:xfrm>
            <a:off x="337351" y="6477000"/>
            <a:ext cx="7816049" cy="244475"/>
          </a:xfrm>
          <a:prstGeom prst="rect">
            <a:avLst/>
          </a:prstGeom>
        </p:spPr>
        <p:txBody>
          <a:bodyPr/>
          <a:lstStyle>
            <a:lvl1pPr>
              <a:defRPr sz="800" b="0">
                <a:latin typeface="Source Sans Pro" panose="020B0503030403020204" pitchFamily="34"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847029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pPr/>
              <a:t>‹#›</a:t>
            </a:fld>
            <a:endParaRPr lang="en-US" dirty="0"/>
          </a:p>
        </p:txBody>
      </p:sp>
      <p:sp>
        <p:nvSpPr>
          <p:cNvPr id="5" name="Picture Placeholder 4"/>
          <p:cNvSpPr>
            <a:spLocks noGrp="1"/>
          </p:cNvSpPr>
          <p:nvPr>
            <p:ph type="pic" sz="quarter" idx="13"/>
          </p:nvPr>
        </p:nvSpPr>
        <p:spPr>
          <a:xfrm>
            <a:off x="68781" y="221653"/>
            <a:ext cx="12123219" cy="6636347"/>
          </a:xfrm>
        </p:spPr>
        <p:txBody>
          <a:bodyPr/>
          <a:lstStyle>
            <a:lvl1pPr marL="0" indent="0">
              <a:buNone/>
              <a:defRPr/>
            </a:lvl1pPr>
          </a:lstStyle>
          <a:p>
            <a:endParaRPr lang="en-US" dirty="0"/>
          </a:p>
        </p:txBody>
      </p:sp>
      <p:sp>
        <p:nvSpPr>
          <p:cNvPr id="8" name="object 4"/>
          <p:cNvSpPr/>
          <p:nvPr userDrawn="1"/>
        </p:nvSpPr>
        <p:spPr>
          <a:xfrm>
            <a:off x="1" y="81481"/>
            <a:ext cx="12192000" cy="6776519"/>
          </a:xfrm>
          <a:custGeom>
            <a:avLst/>
            <a:gdLst/>
            <a:ahLst/>
            <a:cxnLst/>
            <a:rect l="l" t="t" r="r" b="b"/>
            <a:pathLst>
              <a:path w="12179300" h="6845300">
                <a:moveTo>
                  <a:pt x="0" y="6845300"/>
                </a:moveTo>
                <a:lnTo>
                  <a:pt x="12178995" y="6845300"/>
                </a:lnTo>
                <a:lnTo>
                  <a:pt x="12178995" y="0"/>
                </a:lnTo>
                <a:lnTo>
                  <a:pt x="0" y="0"/>
                </a:lnTo>
                <a:lnTo>
                  <a:pt x="0" y="6845300"/>
                </a:lnTo>
                <a:close/>
              </a:path>
            </a:pathLst>
          </a:custGeom>
          <a:solidFill>
            <a:schemeClr val="tx1">
              <a:lumMod val="65000"/>
              <a:lumOff val="35000"/>
              <a:alpha val="80000"/>
            </a:schemeClr>
          </a:solidFill>
        </p:spPr>
        <p:txBody>
          <a:bodyPr wrap="square" lIns="0" tIns="0" rIns="0" bIns="0" rtlCol="0"/>
          <a:lstStyle/>
          <a:p>
            <a:endParaRPr sz="1800" kern="1200" dirty="0">
              <a:solidFill>
                <a:prstClr val="white"/>
              </a:solidFill>
              <a:latin typeface="Calibri" panose="020F0502020204030204"/>
              <a:ea typeface="+mn-ea"/>
              <a:cs typeface="+mn-cs"/>
            </a:endParaRPr>
          </a:p>
        </p:txBody>
      </p:sp>
      <p:sp>
        <p:nvSpPr>
          <p:cNvPr id="2" name="Title 1"/>
          <p:cNvSpPr>
            <a:spLocks noGrp="1"/>
          </p:cNvSpPr>
          <p:nvPr>
            <p:ph type="ctrTitle" hasCustomPrompt="1"/>
          </p:nvPr>
        </p:nvSpPr>
        <p:spPr>
          <a:xfrm>
            <a:off x="1517003" y="2235200"/>
            <a:ext cx="9144000" cy="796388"/>
          </a:xfrm>
        </p:spPr>
        <p:txBody>
          <a:bodyPr anchor="b">
            <a:noAutofit/>
          </a:bodyPr>
          <a:lstStyle>
            <a:lvl1pPr algn="ctr">
              <a:defRPr sz="4000">
                <a:solidFill>
                  <a:schemeClr val="bg1"/>
                </a:solidFill>
              </a:defRPr>
            </a:lvl1pPr>
          </a:lstStyle>
          <a:p>
            <a:r>
              <a:rPr lang="en-US" dirty="0"/>
              <a:t>Questions?</a:t>
            </a:r>
          </a:p>
        </p:txBody>
      </p:sp>
      <p:sp>
        <p:nvSpPr>
          <p:cNvPr id="9"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dirty="0">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1751451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Slid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a:p>
        </p:txBody>
      </p:sp>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t>© 2017 </a:t>
            </a:r>
            <a:r>
              <a:rPr lang="en-US"/>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3895042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v0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12700" algn="l">
              <a:lnSpc>
                <a:spcPts val="969"/>
              </a:lnSpc>
            </a:pPr>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marL="12700" algn="l">
                <a:lnSpc>
                  <a:spcPts val="969"/>
                </a:lnSpc>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solidFill>
                <a:prstClr val="black"/>
              </a:solidFill>
              <a:cs typeface="Arial"/>
              <a:sym typeface="Arial"/>
            </a:endParaRPr>
          </a:p>
        </p:txBody>
      </p:sp>
      <p:sp>
        <p:nvSpPr>
          <p:cNvPr id="13"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54759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v0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338"/>
          <a:stretch/>
        </p:blipFill>
        <p:spPr>
          <a:xfrm>
            <a:off x="0" y="72596"/>
            <a:ext cx="12261275" cy="7425484"/>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solidFill>
                <a:prstClr val="black"/>
              </a:solidFill>
              <a:cs typeface="Arial"/>
              <a:sym typeface="Arial"/>
            </a:endParaRPr>
          </a:p>
        </p:txBody>
      </p:sp>
      <p:sp>
        <p:nvSpPr>
          <p:cNvPr id="7" name="Title 1"/>
          <p:cNvSpPr>
            <a:spLocks noGrp="1"/>
          </p:cNvSpPr>
          <p:nvPr>
            <p:ph type="ctrTitle"/>
          </p:nvPr>
        </p:nvSpPr>
        <p:spPr>
          <a:xfrm>
            <a:off x="1524000" y="284526"/>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2764201"/>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42456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v06">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52094" y="70938"/>
            <a:ext cx="12354930" cy="68580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solidFill>
                <a:prstClr val="black"/>
              </a:solidFill>
              <a:cs typeface="Arial"/>
              <a:sym typeface="Arial"/>
            </a:endParaRPr>
          </a:p>
        </p:txBody>
      </p:sp>
      <p:sp>
        <p:nvSpPr>
          <p:cNvPr id="7" name="Title 1"/>
          <p:cNvSpPr>
            <a:spLocks noGrp="1"/>
          </p:cNvSpPr>
          <p:nvPr>
            <p:ph type="ctrTitle"/>
          </p:nvPr>
        </p:nvSpPr>
        <p:spPr>
          <a:xfrm>
            <a:off x="1524000" y="1575863"/>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405553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37496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pPr/>
              <a:t>‹#›</a:t>
            </a:fld>
            <a:endParaRPr lang="en-US" dirty="0"/>
          </a:p>
        </p:txBody>
      </p:sp>
      <p:sp>
        <p:nvSpPr>
          <p:cNvPr id="2" name="Footer Placeholder 1"/>
          <p:cNvSpPr>
            <a:spLocks noGrp="1"/>
          </p:cNvSpPr>
          <p:nvPr>
            <p:ph type="ftr" sz="quarter" idx="13"/>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816697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1888" y="2112885"/>
            <a:ext cx="1633492" cy="1419285"/>
          </a:xfrm>
        </p:spPr>
        <p:txBody>
          <a:bodyPr>
            <a:noAutofit/>
          </a:bodyPr>
          <a:lstStyle>
            <a:lvl1pPr>
              <a:defRPr sz="3200"/>
            </a:lvl1pPr>
          </a:lstStyle>
          <a:p>
            <a:r>
              <a:rPr lang="en-US" dirty="0"/>
              <a:t>Agenda</a:t>
            </a:r>
          </a:p>
        </p:txBody>
      </p:sp>
      <p:sp>
        <p:nvSpPr>
          <p:cNvPr id="3" name="Content Placeholder 2"/>
          <p:cNvSpPr>
            <a:spLocks noGrp="1"/>
          </p:cNvSpPr>
          <p:nvPr>
            <p:ph idx="1" hasCustomPrompt="1"/>
          </p:nvPr>
        </p:nvSpPr>
        <p:spPr>
          <a:xfrm>
            <a:off x="5832629" y="83127"/>
            <a:ext cx="5020322" cy="6273222"/>
          </a:xfrm>
        </p:spPr>
        <p:txBody>
          <a:bodyPr anchor="ctr" anchorCtr="0">
            <a:noAutofit/>
          </a:bodyPr>
          <a:lstStyle>
            <a:lvl1pPr>
              <a:defRPr sz="2800" baseline="0"/>
            </a:lvl1pPr>
            <a:lvl2pPr>
              <a:defRPr baseline="0"/>
            </a:lvl2pPr>
            <a:lvl4pPr>
              <a:defRPr baseline="0"/>
            </a:lvl4pPr>
            <a:lvl5pPr>
              <a:defRPr/>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372962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D92D1C-E54D-47D5-9675-B50AE056B472}"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03D8B2-2B03-420B-8ADB-E305840591AF}" type="slidenum">
              <a:rPr lang="en-US" smtClean="0"/>
              <a:t>‹#›</a:t>
            </a:fld>
            <a:endParaRPr lang="en-US" dirty="0"/>
          </a:p>
        </p:txBody>
      </p:sp>
    </p:spTree>
    <p:extLst>
      <p:ext uri="{BB962C8B-B14F-4D97-AF65-F5344CB8AC3E}">
        <p14:creationId xmlns:p14="http://schemas.microsoft.com/office/powerpoint/2010/main" val="2144522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09057"/>
            <a:ext cx="9898602" cy="4112800"/>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58902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683985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19943"/>
            <a:ext cx="4194308" cy="4263998"/>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71555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solidFill>
                <a:prstClr val="black"/>
              </a:solidFill>
              <a:cs typeface="Arial"/>
              <a:sym typeface="Arial"/>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sz="3200">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sp>
        <p:nvSpPr>
          <p:cNvPr id="4"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solidFill>
                  <a:prstClr val="white"/>
                </a:solidFill>
              </a:rPr>
              <a:t>© 2017 </a:t>
            </a:r>
            <a:r>
              <a:rPr lang="en-US">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3927996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solidFill>
                <a:prstClr val="black"/>
              </a:solidFill>
              <a:cs typeface="Arial"/>
              <a:sym typeface="Arial"/>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sz="3200" dirty="0"/>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solidFill>
                  <a:prstClr val="white"/>
                </a:solidFill>
              </a:rPr>
              <a:t>© 2017 </a:t>
            </a:r>
            <a:r>
              <a:rPr lang="en-US">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2429418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p:nvPr>
        </p:nvSpPr>
        <p:spPr>
          <a:xfrm>
            <a:off x="1524000" y="2782101"/>
            <a:ext cx="9144000" cy="1655762"/>
          </a:xfrm>
        </p:spPr>
        <p:txBody>
          <a:bodyPr>
            <a:noAutofit/>
          </a:bodyPr>
          <a:lstStyle>
            <a:lvl1pPr marL="0" indent="0" algn="ctr">
              <a:buNone/>
              <a:defRPr sz="3200">
                <a:solidFill>
                  <a:srgbClr val="004AD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088889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32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594951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buFont typeface="Arial" panose="020B0604020202020204" pitchFamily="34" charset="0"/>
              <a:buChar cha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050688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057072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_Bullets+Char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674811"/>
            <a:ext cx="5220070" cy="4147046"/>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3" name="Chart Placeholder 2"/>
          <p:cNvSpPr>
            <a:spLocks noGrp="1"/>
          </p:cNvSpPr>
          <p:nvPr>
            <p:ph type="chart" sz="quarter" idx="10"/>
          </p:nvPr>
        </p:nvSpPr>
        <p:spPr>
          <a:xfrm>
            <a:off x="5557838" y="693738"/>
            <a:ext cx="6281737" cy="545782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074557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D92D1C-E54D-47D5-9675-B50AE056B472}"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03D8B2-2B03-420B-8ADB-E305840591AF}" type="slidenum">
              <a:rPr lang="en-US" smtClean="0"/>
              <a:t>‹#›</a:t>
            </a:fld>
            <a:endParaRPr lang="en-US" dirty="0"/>
          </a:p>
        </p:txBody>
      </p:sp>
    </p:spTree>
    <p:extLst>
      <p:ext uri="{BB962C8B-B14F-4D97-AF65-F5344CB8AC3E}">
        <p14:creationId xmlns:p14="http://schemas.microsoft.com/office/powerpoint/2010/main" val="3776798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54174"/>
            <a:ext cx="2862262" cy="4518026"/>
          </a:xfrm>
        </p:spPr>
        <p:txBody>
          <a:bodyPr>
            <a:normAutofit/>
          </a:bodyPr>
          <a:lstStyle>
            <a:lvl1pPr marL="0" indent="0">
              <a:buNone/>
              <a:defRPr sz="2800" baseline="0"/>
            </a:lvl1pPr>
          </a:lstStyle>
          <a:p>
            <a:pPr lvl="0"/>
            <a:r>
              <a:rPr lang="en-US" dirty="0"/>
              <a:t>Lorem ipsum </a:t>
            </a:r>
            <a:r>
              <a:rPr lang="en-US" dirty="0" err="1"/>
              <a:t>doler</a:t>
            </a:r>
            <a:r>
              <a:rPr lang="en-US" dirty="0"/>
              <a:t> sit </a:t>
            </a:r>
            <a:r>
              <a:rPr lang="en-US" dirty="0" err="1"/>
              <a:t>amet</a:t>
            </a:r>
            <a:r>
              <a:rPr lang="en-US" dirty="0"/>
              <a:t>, </a:t>
            </a:r>
            <a:r>
              <a:rPr lang="en-US" dirty="0" err="1"/>
              <a:t>consecteur</a:t>
            </a:r>
            <a:r>
              <a:rPr lang="en-US" dirty="0"/>
              <a:t> </a:t>
            </a:r>
            <a:r>
              <a:rPr lang="en-US" dirty="0" err="1"/>
              <a:t>adipiscing</a:t>
            </a:r>
            <a:r>
              <a:rPr lang="en-US" dirty="0"/>
              <a:t> </a:t>
            </a:r>
            <a:r>
              <a:rPr lang="en-US" dirty="0" err="1"/>
              <a:t>elit</a:t>
            </a:r>
            <a:r>
              <a:rPr lang="en-US" dirty="0"/>
              <a:t>. </a:t>
            </a:r>
            <a:r>
              <a:rPr lang="en-US" dirty="0" err="1"/>
              <a:t>Vestibulum</a:t>
            </a:r>
            <a:r>
              <a:rPr lang="en-US" dirty="0"/>
              <a:t> </a:t>
            </a:r>
            <a:r>
              <a:rPr lang="en-US" dirty="0" err="1"/>
              <a:t>bibendum</a:t>
            </a:r>
            <a:r>
              <a:rPr lang="en-US" dirty="0"/>
              <a:t> </a:t>
            </a:r>
            <a:r>
              <a:rPr lang="en-US" dirty="0" err="1"/>
              <a:t>egestas</a:t>
            </a:r>
            <a:r>
              <a:rPr lang="en-US" dirty="0"/>
              <a:t> </a:t>
            </a:r>
            <a:r>
              <a:rPr lang="en-US" dirty="0" err="1"/>
              <a:t>iaculis</a:t>
            </a:r>
            <a:r>
              <a:rPr lang="en-US" dirty="0"/>
              <a:t> </a:t>
            </a:r>
            <a:r>
              <a:rPr lang="en-US" dirty="0" err="1"/>
              <a:t>est</a:t>
            </a:r>
            <a:r>
              <a:rPr lang="en-US" dirty="0"/>
              <a:t> </a:t>
            </a:r>
            <a:r>
              <a:rPr lang="en-US" dirty="0" err="1"/>
              <a:t>faucibus</a:t>
            </a:r>
            <a:r>
              <a:rPr lang="en-US" dirty="0"/>
              <a:t> </a:t>
            </a:r>
            <a:r>
              <a:rPr lang="en-US" dirty="0" err="1"/>
              <a:t>eu</a:t>
            </a:r>
            <a:r>
              <a:rPr lang="en-US" dirty="0"/>
              <a:t>. </a:t>
            </a:r>
          </a:p>
        </p:txBody>
      </p:sp>
      <p:sp>
        <p:nvSpPr>
          <p:cNvPr id="12" name="Title 1"/>
          <p:cNvSpPr>
            <a:spLocks noGrp="1"/>
          </p:cNvSpPr>
          <p:nvPr>
            <p:ph type="title" hasCustomPrompt="1"/>
          </p:nvPr>
        </p:nvSpPr>
        <p:spPr>
          <a:xfrm>
            <a:off x="337351" y="693599"/>
            <a:ext cx="2863049" cy="776425"/>
          </a:xfrm>
        </p:spPr>
        <p:txBody>
          <a:bodyPr>
            <a:normAutofit/>
          </a:bodyPr>
          <a:lstStyle>
            <a:lvl1pPr>
              <a:defRPr sz="3200"/>
            </a:lvl1pPr>
          </a:lstStyle>
          <a:p>
            <a:r>
              <a:rPr lang="en-US" dirty="0"/>
              <a:t>CLICK TO EDIT</a:t>
            </a:r>
          </a:p>
        </p:txBody>
      </p:sp>
      <p:sp>
        <p:nvSpPr>
          <p:cNvPr id="3" name="Table Placeholder 2"/>
          <p:cNvSpPr>
            <a:spLocks noGrp="1"/>
          </p:cNvSpPr>
          <p:nvPr>
            <p:ph type="tbl" sz="quarter" idx="11"/>
          </p:nvPr>
        </p:nvSpPr>
        <p:spPr>
          <a:xfrm>
            <a:off x="3384550" y="693738"/>
            <a:ext cx="8431213" cy="5478462"/>
          </a:xfrm>
        </p:spPr>
        <p:txBody>
          <a:bodyPr/>
          <a:lstStyle/>
          <a:p>
            <a:endParaRPr lang="en-US" dirty="0"/>
          </a:p>
        </p:txBody>
      </p:sp>
      <p:sp>
        <p:nvSpPr>
          <p:cNvPr id="2" name="Footer Placeholder 1"/>
          <p:cNvSpPr>
            <a:spLocks noGrp="1"/>
          </p:cNvSpPr>
          <p:nvPr>
            <p:ph type="ftr" sz="quarter" idx="12"/>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3"/>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2229396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76400"/>
            <a:ext cx="9948862" cy="4702175"/>
          </a:xfrm>
        </p:spPr>
        <p:txBody>
          <a:bodyPr anchor="t" anchorCtr="0">
            <a:noAutofit/>
          </a:bodyPr>
          <a:lstStyle>
            <a:lvl1pPr marL="0" indent="0">
              <a:buNone/>
              <a:defRPr sz="28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chor="t" anchorCtr="0">
            <a:noAutofit/>
          </a:bodyPr>
          <a:lstStyle>
            <a:lvl1pPr>
              <a:defRPr sz="3200"/>
            </a:lvl1pPr>
          </a:lstStyle>
          <a:p>
            <a:r>
              <a:rPr lang="en-US" dirty="0"/>
              <a:t>CLICK TO EDIT</a:t>
            </a:r>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194550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_Paragraph+Motif">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10418"/>
            <a:ext cx="4145978" cy="4886325"/>
          </a:xfrm>
        </p:spPr>
        <p:txBody>
          <a:bodyPr>
            <a:noAutofit/>
          </a:bodyPr>
          <a:lstStyle>
            <a:lvl1pPr marL="0" indent="0">
              <a:buNone/>
              <a:defRPr sz="28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oAutofit/>
          </a:bodyPr>
          <a:lstStyle>
            <a:lvl1pPr>
              <a:defRPr sz="3200"/>
            </a:lvl1pPr>
          </a:lstStyle>
          <a:p>
            <a:r>
              <a:rPr lang="en-US" dirty="0"/>
              <a:t>CLICK TO EDIT</a:t>
            </a:r>
          </a:p>
        </p:txBody>
      </p:sp>
      <p:pic>
        <p:nvPicPr>
          <p:cNvPr id="2" name="Picture 1"/>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4882" r="21298" b="3427"/>
          <a:stretch/>
        </p:blipFill>
        <p:spPr>
          <a:xfrm>
            <a:off x="4484117" y="94592"/>
            <a:ext cx="7707884" cy="6763408"/>
          </a:xfrm>
          <a:prstGeom prst="rect">
            <a:avLst/>
          </a:prstGeom>
        </p:spPr>
      </p:pic>
      <p:sp>
        <p:nvSpPr>
          <p:cNvPr id="3" name="Footer Placeholder 2"/>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70588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453946" y="3505200"/>
            <a:ext cx="3465766" cy="2667000"/>
          </a:xfrm>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04800" y="2057400"/>
            <a:ext cx="3466631" cy="832103"/>
          </a:xfrm>
        </p:spPr>
        <p:txBody>
          <a:bodyPr anchor="t" anchorCtr="0">
            <a:noAutofit/>
          </a:bodyPr>
          <a:lstStyle>
            <a:lvl1pPr>
              <a:defRPr sz="3200" baseline="0"/>
            </a:lvl1pPr>
          </a:lstStyle>
          <a:p>
            <a:r>
              <a:rPr lang="en-US" dirty="0"/>
              <a:t>CATEGORY ONE</a:t>
            </a:r>
          </a:p>
        </p:txBody>
      </p:sp>
      <p:sp>
        <p:nvSpPr>
          <p:cNvPr id="6" name="Text Placeholder 2"/>
          <p:cNvSpPr>
            <a:spLocks noGrp="1"/>
          </p:cNvSpPr>
          <p:nvPr>
            <p:ph type="body" sz="quarter" idx="11" hasCustomPrompt="1"/>
          </p:nvPr>
        </p:nvSpPr>
        <p:spPr>
          <a:xfrm>
            <a:off x="4411431" y="3505200"/>
            <a:ext cx="3477958" cy="2691384"/>
          </a:xfrm>
        </p:spPr>
        <p:txBody>
          <a:bodyPr anchor="t" anchorCtr="0">
            <a:noAutofit/>
          </a:bodyPr>
          <a:lstStyle>
            <a:lvl1pPr marL="0" indent="0">
              <a:buNone/>
              <a:defRPr sz="2400" baseline="0"/>
            </a:lvl1pPr>
          </a:lstStyle>
          <a:p>
            <a:pPr lvl="0"/>
            <a:r>
              <a:rPr lang="en-US" dirty="0"/>
              <a:t>Click to edit text</a:t>
            </a:r>
          </a:p>
        </p:txBody>
      </p:sp>
      <p:sp>
        <p:nvSpPr>
          <p:cNvPr id="7" name="Title 1"/>
          <p:cNvSpPr txBox="1">
            <a:spLocks/>
          </p:cNvSpPr>
          <p:nvPr userDrawn="1"/>
        </p:nvSpPr>
        <p:spPr>
          <a:xfrm>
            <a:off x="4391151" y="2467317"/>
            <a:ext cx="3478826" cy="8382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pPr algn="ctr"/>
            <a:r>
              <a:rPr lang="en-US" sz="3200" dirty="0">
                <a:sym typeface="Arial"/>
              </a:rPr>
              <a:t>CATEGORY TWO</a:t>
            </a:r>
          </a:p>
        </p:txBody>
      </p:sp>
      <p:sp>
        <p:nvSpPr>
          <p:cNvPr id="14" name="Text Placeholder 2"/>
          <p:cNvSpPr>
            <a:spLocks noGrp="1"/>
          </p:cNvSpPr>
          <p:nvPr>
            <p:ph type="body" sz="quarter" idx="12" hasCustomPrompt="1"/>
          </p:nvPr>
        </p:nvSpPr>
        <p:spPr>
          <a:xfrm>
            <a:off x="338216" y="3505200"/>
            <a:ext cx="3465766" cy="2691384"/>
          </a:xfrm>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5" name="Title 1"/>
          <p:cNvSpPr txBox="1">
            <a:spLocks/>
          </p:cNvSpPr>
          <p:nvPr userDrawn="1"/>
        </p:nvSpPr>
        <p:spPr>
          <a:xfrm>
            <a:off x="8367876" y="2477879"/>
            <a:ext cx="3466631" cy="73145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pPr algn="ctr"/>
            <a:r>
              <a:rPr lang="en-US" sz="3200" dirty="0">
                <a:sym typeface="Arial"/>
              </a:rPr>
              <a:t>VOICE SERVICES</a:t>
            </a:r>
          </a:p>
        </p:txBody>
      </p:sp>
      <p:cxnSp>
        <p:nvCxnSpPr>
          <p:cNvPr id="16" name="Straight Connector 15"/>
          <p:cNvCxnSpPr/>
          <p:nvPr userDrawn="1"/>
        </p:nvCxnSpPr>
        <p:spPr>
          <a:xfrm>
            <a:off x="4110892" y="2209800"/>
            <a:ext cx="0" cy="41353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81635" y="2209800"/>
            <a:ext cx="0" cy="41353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30170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Footer Placeholder 1"/>
          <p:cNvSpPr>
            <a:spLocks noGrp="1"/>
          </p:cNvSpPr>
          <p:nvPr>
            <p:ph type="ftr" sz="quarter" idx="13"/>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251735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pPr/>
              <a:t>‹#›</a:t>
            </a:fld>
            <a:endParaRPr lang="en-US" dirty="0"/>
          </a:p>
        </p:txBody>
      </p:sp>
      <p:sp>
        <p:nvSpPr>
          <p:cNvPr id="5" name="Picture Placeholder 4"/>
          <p:cNvSpPr>
            <a:spLocks noGrp="1"/>
          </p:cNvSpPr>
          <p:nvPr>
            <p:ph type="pic" sz="quarter" idx="13"/>
          </p:nvPr>
        </p:nvSpPr>
        <p:spPr>
          <a:xfrm>
            <a:off x="68781" y="221653"/>
            <a:ext cx="12123219" cy="6636347"/>
          </a:xfrm>
        </p:spPr>
        <p:txBody>
          <a:bodyPr/>
          <a:lstStyle>
            <a:lvl1pPr marL="0" indent="0">
              <a:buNone/>
              <a:defRPr/>
            </a:lvl1pPr>
          </a:lstStyle>
          <a:p>
            <a:endParaRPr lang="en-US" dirty="0"/>
          </a:p>
        </p:txBody>
      </p:sp>
      <p:sp>
        <p:nvSpPr>
          <p:cNvPr id="8" name="object 4"/>
          <p:cNvSpPr/>
          <p:nvPr userDrawn="1"/>
        </p:nvSpPr>
        <p:spPr>
          <a:xfrm>
            <a:off x="1" y="81481"/>
            <a:ext cx="12192000" cy="6776519"/>
          </a:xfrm>
          <a:custGeom>
            <a:avLst/>
            <a:gdLst/>
            <a:ahLst/>
            <a:cxnLst/>
            <a:rect l="l" t="t" r="r" b="b"/>
            <a:pathLst>
              <a:path w="12179300" h="6845300">
                <a:moveTo>
                  <a:pt x="0" y="6845300"/>
                </a:moveTo>
                <a:lnTo>
                  <a:pt x="12178995" y="6845300"/>
                </a:lnTo>
                <a:lnTo>
                  <a:pt x="12178995" y="0"/>
                </a:lnTo>
                <a:lnTo>
                  <a:pt x="0" y="0"/>
                </a:lnTo>
                <a:lnTo>
                  <a:pt x="0" y="6845300"/>
                </a:lnTo>
                <a:close/>
              </a:path>
            </a:pathLst>
          </a:custGeom>
          <a:solidFill>
            <a:schemeClr val="tx1">
              <a:lumMod val="65000"/>
              <a:lumOff val="35000"/>
              <a:alpha val="80000"/>
            </a:schemeClr>
          </a:solidFill>
        </p:spPr>
        <p:txBody>
          <a:bodyPr wrap="square" lIns="0" tIns="0" rIns="0" bIns="0" rtlCol="0"/>
          <a:lstStyle/>
          <a:p>
            <a:endParaRPr>
              <a:solidFill>
                <a:prstClr val="white"/>
              </a:solidFill>
              <a:cs typeface="Arial"/>
              <a:sym typeface="Arial"/>
            </a:endParaRPr>
          </a:p>
        </p:txBody>
      </p:sp>
      <p:sp>
        <p:nvSpPr>
          <p:cNvPr id="2" name="Title 1"/>
          <p:cNvSpPr>
            <a:spLocks noGrp="1"/>
          </p:cNvSpPr>
          <p:nvPr>
            <p:ph type="ctrTitle" hasCustomPrompt="1"/>
          </p:nvPr>
        </p:nvSpPr>
        <p:spPr>
          <a:xfrm>
            <a:off x="1517003" y="2235200"/>
            <a:ext cx="9144000" cy="796388"/>
          </a:xfrm>
        </p:spPr>
        <p:txBody>
          <a:bodyPr anchor="b">
            <a:noAutofit/>
          </a:bodyPr>
          <a:lstStyle>
            <a:lvl1pPr algn="ctr">
              <a:defRPr sz="4000">
                <a:solidFill>
                  <a:schemeClr val="bg1"/>
                </a:solidFill>
              </a:defRPr>
            </a:lvl1pPr>
          </a:lstStyle>
          <a:p>
            <a:r>
              <a:rPr lang="en-US" dirty="0"/>
              <a:t>Questions?</a:t>
            </a:r>
          </a:p>
        </p:txBody>
      </p:sp>
      <p:sp>
        <p:nvSpPr>
          <p:cNvPr id="9"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dirty="0">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3964904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solidFill>
                <a:prstClr val="black"/>
              </a:solidFill>
              <a:cs typeface="Arial"/>
              <a:sym typeface="Arial"/>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a:solidFill>
                <a:prstClr val="black"/>
              </a:solidFill>
              <a:cs typeface="Arial"/>
              <a:sym typeface="Arial"/>
            </a:endParaRPr>
          </a:p>
        </p:txBody>
      </p:sp>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dirty="0">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36565132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lide and Photo">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304800" y="304801"/>
            <a:ext cx="11582400" cy="635001"/>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Arial"/>
              <a:buNone/>
              <a:defRPr sz="2200" b="1" i="0" u="none" strike="noStrike" cap="none">
                <a:solidFill>
                  <a:srgbClr val="004AD4"/>
                </a:solidFill>
                <a:latin typeface="Source Sans Pro"/>
                <a:ea typeface="Source Sans Pro"/>
                <a:cs typeface="Source Sans Pro"/>
                <a:sym typeface="Source Sans Pro"/>
              </a:defRPr>
            </a:lvl1pPr>
            <a:lvl2pPr marL="990551" marR="0" lvl="1" indent="-156605" algn="l" rtl="0">
              <a:spcBef>
                <a:spcPts val="747"/>
              </a:spcBef>
              <a:buClr>
                <a:schemeClr val="dk1"/>
              </a:buClr>
              <a:buSzPct val="100891"/>
              <a:buFont typeface="Arial"/>
              <a:buChar char="–"/>
              <a:defRPr sz="3733" b="0" i="0" u="none" strike="noStrike" cap="none">
                <a:solidFill>
                  <a:schemeClr val="dk1"/>
                </a:solidFill>
                <a:latin typeface="Calibri"/>
                <a:ea typeface="Calibri"/>
                <a:cs typeface="Calibri"/>
                <a:sym typeface="Calibri"/>
              </a:defRPr>
            </a:lvl2pPr>
            <a:lvl3pPr marL="1523923" marR="0" lvl="2" indent="-11422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34" name="Shape 34"/>
          <p:cNvSpPr txBox="1">
            <a:spLocks noGrp="1"/>
          </p:cNvSpPr>
          <p:nvPr>
            <p:ph type="body" idx="2"/>
          </p:nvPr>
        </p:nvSpPr>
        <p:spPr>
          <a:xfrm>
            <a:off x="304800" y="1956816"/>
            <a:ext cx="7823199" cy="3754119"/>
          </a:xfrm>
          <a:prstGeom prst="rect">
            <a:avLst/>
          </a:prstGeom>
          <a:noFill/>
          <a:ln>
            <a:noFill/>
          </a:ln>
        </p:spPr>
        <p:txBody>
          <a:bodyPr lIns="91425" tIns="91425" rIns="91425" bIns="91425" anchor="t" anchorCtr="0"/>
          <a:lstStyle>
            <a:lvl1pPr marL="285750" marR="0" lvl="0" indent="-285750" algn="l" rtl="0">
              <a:spcBef>
                <a:spcPts val="0"/>
              </a:spcBef>
              <a:spcAft>
                <a:spcPts val="1600"/>
              </a:spcAft>
              <a:buClr>
                <a:schemeClr val="dk1"/>
              </a:buClr>
              <a:buSzPct val="100000"/>
              <a:buFont typeface="Arial" panose="020B0604020202020204" pitchFamily="34" charset="0"/>
              <a:buChar char="•"/>
              <a:defRPr sz="1500" b="0" i="0" u="none" strike="noStrike" cap="none">
                <a:solidFill>
                  <a:schemeClr val="dk1"/>
                </a:solidFill>
                <a:latin typeface="Source Sans Pro" panose="020B0503030403020204" pitchFamily="34" charset="0"/>
                <a:ea typeface="Source Sans Pro Light" pitchFamily="34" charset="0"/>
                <a:cs typeface="Source Sans Pro" panose="020B0503030403020204" pitchFamily="34" charset="0"/>
                <a:sym typeface="Source Sans Pro"/>
              </a:defRPr>
            </a:lvl1pPr>
            <a:lvl2pPr marL="323850" marR="0" lvl="1" indent="0" algn="l" rtl="0">
              <a:spcBef>
                <a:spcPts val="0"/>
              </a:spcBef>
              <a:spcAft>
                <a:spcPts val="1600"/>
              </a:spcAft>
              <a:buClr>
                <a:schemeClr val="dk1"/>
              </a:buClr>
              <a:buSzPct val="100000"/>
              <a:buFont typeface="Arial"/>
              <a:buNone/>
              <a:defRPr sz="1500" b="0" i="0" u="none" strike="noStrike" cap="none">
                <a:solidFill>
                  <a:schemeClr val="dk1"/>
                </a:solidFill>
                <a:latin typeface="Source Sans Pro Light" pitchFamily="34" charset="0"/>
                <a:ea typeface="Source Sans Pro Light" pitchFamily="34" charset="0"/>
                <a:cs typeface="Source Sans Pro Light" pitchFamily="34" charset="0"/>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lang="en-US" dirty="0"/>
          </a:p>
        </p:txBody>
      </p:sp>
      <p:sp>
        <p:nvSpPr>
          <p:cNvPr id="35" name="Shape 35"/>
          <p:cNvSpPr txBox="1">
            <a:spLocks noGrp="1"/>
          </p:cNvSpPr>
          <p:nvPr>
            <p:ph type="title"/>
          </p:nvPr>
        </p:nvSpPr>
        <p:spPr>
          <a:xfrm>
            <a:off x="304800" y="1216151"/>
            <a:ext cx="11582400" cy="609599"/>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Source Sans Pro"/>
              <a:buNone/>
              <a:defRPr sz="2000" b="0" i="0" u="none" strike="noStrike" cap="none">
                <a:solidFill>
                  <a:srgbClr val="004AD4"/>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7" name="Shape 37"/>
          <p:cNvSpPr/>
          <p:nvPr/>
        </p:nvSpPr>
        <p:spPr>
          <a:xfrm>
            <a:off x="-3968" y="-2977"/>
            <a:ext cx="12199939" cy="85725"/>
          </a:xfrm>
          <a:prstGeom prst="rect">
            <a:avLst/>
          </a:prstGeom>
          <a:solidFill>
            <a:srgbClr val="004AD4"/>
          </a:solidFill>
          <a:ln>
            <a:noFill/>
          </a:ln>
        </p:spPr>
        <p:txBody>
          <a:bodyPr lIns="26775" tIns="26775" rIns="26775" bIns="26775" anchor="ctr" anchorCtr="0">
            <a:noAutofit/>
          </a:bodyPr>
          <a:lstStyle/>
          <a:p>
            <a:pPr algn="ctr"/>
            <a:endParaRPr sz="1547" kern="0">
              <a:solidFill>
                <a:srgbClr val="FFFFFF"/>
              </a:solidFill>
              <a:ea typeface="Calibri"/>
              <a:cs typeface="Calibri"/>
              <a:sym typeface="Calibri"/>
            </a:endParaRPr>
          </a:p>
        </p:txBody>
      </p:sp>
      <p:sp>
        <p:nvSpPr>
          <p:cNvPr id="38" name="Shape 38"/>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a:buSzPct val="25000"/>
            </a:pPr>
            <a:fld id="{00000000-1234-1234-1234-123412341234}" type="slidenum">
              <a:rPr lang="en-US" sz="843">
                <a:solidFill>
                  <a:srgbClr val="004AD4"/>
                </a:solidFill>
                <a:latin typeface="Source Sans Pro"/>
                <a:ea typeface="Source Sans Pro"/>
                <a:cs typeface="Source Sans Pro"/>
                <a:sym typeface="Source Sans Pro"/>
              </a:rPr>
              <a:pPr>
                <a:buSzPct val="25000"/>
              </a:pPr>
              <a:t>‹#›</a:t>
            </a:fld>
            <a:endParaRPr lang="en-US" sz="843">
              <a:solidFill>
                <a:srgbClr val="004AD4"/>
              </a:solidFill>
              <a:latin typeface="Source Sans Pro"/>
              <a:ea typeface="Source Sans Pro"/>
              <a:cs typeface="Source Sans Pro"/>
              <a:sym typeface="Source Sans Pro"/>
            </a:endParaRPr>
          </a:p>
        </p:txBody>
      </p:sp>
      <p:cxnSp>
        <p:nvCxnSpPr>
          <p:cNvPr id="39" name="Shape 39"/>
          <p:cNvCxnSpPr/>
          <p:nvPr/>
        </p:nvCxnSpPr>
        <p:spPr>
          <a:xfrm>
            <a:off x="304800" y="1066800"/>
            <a:ext cx="11582400" cy="0"/>
          </a:xfrm>
          <a:prstGeom prst="straightConnector1">
            <a:avLst/>
          </a:prstGeom>
          <a:noFill/>
          <a:ln w="15875" cap="flat" cmpd="sng">
            <a:solidFill>
              <a:srgbClr val="0070C0"/>
            </a:solidFill>
            <a:prstDash val="solid"/>
            <a:round/>
            <a:headEnd type="none" w="med" len="med"/>
            <a:tailEnd type="none" w="med" len="med"/>
          </a:ln>
        </p:spPr>
      </p:cxnSp>
      <p:sp>
        <p:nvSpPr>
          <p:cNvPr id="10" name="Shape 34"/>
          <p:cNvSpPr txBox="1">
            <a:spLocks noGrp="1"/>
          </p:cNvSpPr>
          <p:nvPr>
            <p:ph type="body" idx="13"/>
          </p:nvPr>
        </p:nvSpPr>
        <p:spPr>
          <a:xfrm>
            <a:off x="8382000" y="1981200"/>
            <a:ext cx="3813971" cy="3754119"/>
          </a:xfrm>
          <a:prstGeom prst="rect">
            <a:avLst/>
          </a:prstGeom>
          <a:noFill/>
          <a:ln>
            <a:noFill/>
          </a:ln>
        </p:spPr>
        <p:txBody>
          <a:bodyPr lIns="91425" tIns="91425" rIns="91425" bIns="91425" anchor="t" anchorCtr="0"/>
          <a:lstStyle>
            <a:lvl1pPr marL="285750" marR="0" lvl="0" indent="-285750" algn="l" rtl="0">
              <a:spcBef>
                <a:spcPts val="0"/>
              </a:spcBef>
              <a:spcAft>
                <a:spcPts val="1600"/>
              </a:spcAft>
              <a:buClr>
                <a:schemeClr val="dk1"/>
              </a:buClr>
              <a:buSzPct val="100000"/>
              <a:buFont typeface="Arial" panose="020B0604020202020204" pitchFamily="34" charset="0"/>
              <a:buChar char="•"/>
              <a:defRPr sz="1500" b="0" i="0" u="none" strike="noStrike" cap="none">
                <a:solidFill>
                  <a:schemeClr val="dk1"/>
                </a:solidFill>
                <a:latin typeface="Source Sans Pro" panose="020B0503030403020204" pitchFamily="34" charset="0"/>
                <a:ea typeface="Source Sans Pro Light" pitchFamily="34" charset="0"/>
                <a:cs typeface="Source Sans Pro" panose="020B0503030403020204" pitchFamily="34" charset="0"/>
                <a:sym typeface="Source Sans Pro"/>
              </a:defRPr>
            </a:lvl1pPr>
            <a:lvl2pPr marL="457200" marR="0" lvl="1" indent="-133350" algn="l" rtl="0">
              <a:spcBef>
                <a:spcPts val="0"/>
              </a:spcBef>
              <a:spcAft>
                <a:spcPts val="1600"/>
              </a:spcAft>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dirty="0"/>
          </a:p>
        </p:txBody>
      </p:sp>
      <p:sp>
        <p:nvSpPr>
          <p:cNvPr id="9" name="Footer Placeholder 3"/>
          <p:cNvSpPr>
            <a:spLocks noGrp="1"/>
          </p:cNvSpPr>
          <p:nvPr>
            <p:ph type="ftr" sz="quarter" idx="10"/>
          </p:nvPr>
        </p:nvSpPr>
        <p:spPr>
          <a:xfrm>
            <a:off x="337351" y="6477000"/>
            <a:ext cx="7816049" cy="244475"/>
          </a:xfrm>
          <a:prstGeom prst="rect">
            <a:avLst/>
          </a:prstGeom>
        </p:spPr>
        <p:txBody>
          <a:bodyPr/>
          <a:lstStyle>
            <a:lvl1pPr>
              <a:defRPr sz="800" b="0">
                <a:latin typeface="Source Sans Pro" panose="020B0503030403020204" pitchFamily="34"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09147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Content Slide and Photo">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304800" y="304801"/>
            <a:ext cx="11582400" cy="635001"/>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Arial"/>
              <a:buNone/>
              <a:defRPr sz="2200" b="1" i="0" u="none" strike="noStrike" cap="none">
                <a:solidFill>
                  <a:srgbClr val="004AD4"/>
                </a:solidFill>
                <a:latin typeface="Source Sans Pro"/>
                <a:ea typeface="Source Sans Pro"/>
                <a:cs typeface="Source Sans Pro"/>
                <a:sym typeface="Source Sans Pro"/>
              </a:defRPr>
            </a:lvl1pPr>
            <a:lvl2pPr marL="990551" marR="0" lvl="1" indent="-156605" algn="l" rtl="0">
              <a:spcBef>
                <a:spcPts val="747"/>
              </a:spcBef>
              <a:buClr>
                <a:schemeClr val="dk1"/>
              </a:buClr>
              <a:buSzPct val="100891"/>
              <a:buFont typeface="Arial"/>
              <a:buChar char="–"/>
              <a:defRPr sz="3733" b="0" i="0" u="none" strike="noStrike" cap="none">
                <a:solidFill>
                  <a:schemeClr val="dk1"/>
                </a:solidFill>
                <a:latin typeface="Calibri"/>
                <a:ea typeface="Calibri"/>
                <a:cs typeface="Calibri"/>
                <a:sym typeface="Calibri"/>
              </a:defRPr>
            </a:lvl2pPr>
            <a:lvl3pPr marL="1523923" marR="0" lvl="2" indent="-11422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304800" y="1956816"/>
            <a:ext cx="7823199" cy="3754119"/>
          </a:xfrm>
          <a:prstGeom prst="rect">
            <a:avLst/>
          </a:prstGeom>
          <a:noFill/>
          <a:ln>
            <a:noFill/>
          </a:ln>
        </p:spPr>
        <p:txBody>
          <a:bodyPr lIns="91425" tIns="91425" rIns="91425" bIns="91425" anchor="t" anchorCtr="0"/>
          <a:lstStyle>
            <a:lvl1pPr marL="285750" marR="0" lvl="0" indent="-285750" algn="l" defTabSz="914400" rtl="0" eaLnBrk="1" fontAlgn="auto" latinLnBrk="0" hangingPunct="1">
              <a:lnSpc>
                <a:spcPct val="100000"/>
              </a:lnSpc>
              <a:spcBef>
                <a:spcPts val="0"/>
              </a:spcBef>
              <a:spcAft>
                <a:spcPts val="1600"/>
              </a:spcAft>
              <a:buClr>
                <a:schemeClr val="dk1"/>
              </a:buClr>
              <a:buSzPct val="100000"/>
              <a:buFont typeface="Arial" panose="020B0604020202020204" pitchFamily="34" charset="0"/>
              <a:buChar char="•"/>
              <a:tabLst/>
              <a:defRPr sz="1500" b="0" i="0" u="none" strike="noStrike" cap="none">
                <a:solidFill>
                  <a:schemeClr val="dk1"/>
                </a:solidFill>
                <a:latin typeface="Source Sans Pro"/>
                <a:ea typeface="Source Sans Pro"/>
                <a:cs typeface="Source Sans Pro"/>
                <a:sym typeface="Source Sans Pro"/>
              </a:defRPr>
            </a:lvl1pPr>
            <a:lvl2pPr marL="457200" marR="0" lvl="1" indent="-133350" algn="l" rtl="0">
              <a:spcBef>
                <a:spcPts val="0"/>
              </a:spcBef>
              <a:spcAft>
                <a:spcPts val="1600"/>
              </a:spcAft>
              <a:buClr>
                <a:schemeClr val="dk1"/>
              </a:buClr>
              <a:buSzPct val="100000"/>
              <a:buFont typeface="Arial"/>
              <a:buChar char="–"/>
              <a:defRPr sz="1500" b="0" i="0" u="none" strike="noStrike" cap="none">
                <a:solidFill>
                  <a:schemeClr val="dk1"/>
                </a:solidFill>
                <a:latin typeface="Source Sans Pro"/>
                <a:ea typeface="Source Sans Pro"/>
                <a:cs typeface="Source Sans Pro"/>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panose="020B0503030403020204" pitchFamily="34" charset="0"/>
                <a:ea typeface="Source Sans Pro" panose="020B0503030403020204" pitchFamily="34" charset="0"/>
                <a:cs typeface="Source Sans Pro" panose="020B0503030403020204"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lang="en-US" dirty="0"/>
          </a:p>
          <a:p>
            <a:pPr lvl="1"/>
            <a:endParaRPr lang="en-US" dirty="0"/>
          </a:p>
          <a:p>
            <a:pPr lvl="2"/>
            <a:endParaRPr lang="en-US" dirty="0"/>
          </a:p>
        </p:txBody>
      </p:sp>
      <p:sp>
        <p:nvSpPr>
          <p:cNvPr id="35" name="Shape 35"/>
          <p:cNvSpPr txBox="1">
            <a:spLocks noGrp="1"/>
          </p:cNvSpPr>
          <p:nvPr>
            <p:ph type="title"/>
          </p:nvPr>
        </p:nvSpPr>
        <p:spPr>
          <a:xfrm>
            <a:off x="304800" y="1216151"/>
            <a:ext cx="11582400" cy="609599"/>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Source Sans Pro"/>
              <a:buNone/>
              <a:defRPr sz="2000" b="0" i="0" u="none" strike="noStrike" cap="none">
                <a:solidFill>
                  <a:srgbClr val="004AD4"/>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7" name="Shape 37"/>
          <p:cNvSpPr/>
          <p:nvPr/>
        </p:nvSpPr>
        <p:spPr>
          <a:xfrm>
            <a:off x="-3968" y="-2977"/>
            <a:ext cx="12199939" cy="85725"/>
          </a:xfrm>
          <a:prstGeom prst="rect">
            <a:avLst/>
          </a:prstGeom>
          <a:solidFill>
            <a:srgbClr val="004AD4"/>
          </a:solidFill>
          <a:ln>
            <a:noFill/>
          </a:ln>
        </p:spPr>
        <p:txBody>
          <a:bodyPr lIns="26775" tIns="26775" rIns="26775" bIns="26775" anchor="ctr" anchorCtr="0">
            <a:noAutofit/>
          </a:bodyPr>
          <a:lstStyle/>
          <a:p>
            <a:pPr algn="ctr"/>
            <a:endParaRPr sz="1547" kern="0">
              <a:solidFill>
                <a:srgbClr val="FFFFFF"/>
              </a:solidFill>
              <a:ea typeface="Calibri"/>
              <a:cs typeface="Calibri"/>
              <a:sym typeface="Calibri"/>
            </a:endParaRPr>
          </a:p>
        </p:txBody>
      </p:sp>
      <p:sp>
        <p:nvSpPr>
          <p:cNvPr id="38" name="Shape 38"/>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a:buSzPct val="25000"/>
            </a:pPr>
            <a:fld id="{00000000-1234-1234-1234-123412341234}" type="slidenum">
              <a:rPr lang="en-US" sz="843">
                <a:solidFill>
                  <a:srgbClr val="004AD4"/>
                </a:solidFill>
                <a:latin typeface="Source Sans Pro"/>
                <a:ea typeface="Source Sans Pro"/>
                <a:cs typeface="Source Sans Pro"/>
                <a:sym typeface="Source Sans Pro"/>
              </a:rPr>
              <a:pPr>
                <a:buSzPct val="25000"/>
              </a:pPr>
              <a:t>‹#›</a:t>
            </a:fld>
            <a:endParaRPr lang="en-US" sz="843">
              <a:solidFill>
                <a:srgbClr val="004AD4"/>
              </a:solidFill>
              <a:latin typeface="Source Sans Pro"/>
              <a:ea typeface="Source Sans Pro"/>
              <a:cs typeface="Source Sans Pro"/>
              <a:sym typeface="Source Sans Pro"/>
            </a:endParaRPr>
          </a:p>
        </p:txBody>
      </p:sp>
      <p:cxnSp>
        <p:nvCxnSpPr>
          <p:cNvPr id="39" name="Shape 39"/>
          <p:cNvCxnSpPr/>
          <p:nvPr/>
        </p:nvCxnSpPr>
        <p:spPr>
          <a:xfrm>
            <a:off x="304800" y="1066800"/>
            <a:ext cx="11582400" cy="0"/>
          </a:xfrm>
          <a:prstGeom prst="straightConnector1">
            <a:avLst/>
          </a:prstGeom>
          <a:noFill/>
          <a:ln w="15875" cap="flat" cmpd="sng">
            <a:solidFill>
              <a:srgbClr val="0070C0"/>
            </a:solidFill>
            <a:prstDash val="solid"/>
            <a:round/>
            <a:headEnd type="none" w="med" len="med"/>
            <a:tailEnd type="none" w="med" len="med"/>
          </a:ln>
        </p:spPr>
      </p:cxnSp>
      <p:sp>
        <p:nvSpPr>
          <p:cNvPr id="9" name="Shape 34"/>
          <p:cNvSpPr txBox="1">
            <a:spLocks noGrp="1"/>
          </p:cNvSpPr>
          <p:nvPr>
            <p:ph type="body" idx="13"/>
          </p:nvPr>
        </p:nvSpPr>
        <p:spPr>
          <a:xfrm>
            <a:off x="8382000" y="1981200"/>
            <a:ext cx="3505200" cy="3754119"/>
          </a:xfrm>
          <a:prstGeom prst="rect">
            <a:avLst/>
          </a:prstGeom>
          <a:noFill/>
          <a:ln>
            <a:noFill/>
          </a:ln>
        </p:spPr>
        <p:txBody>
          <a:bodyPr lIns="91425" tIns="91425" rIns="91425" bIns="91425" anchor="t" anchorCtr="0"/>
          <a:lstStyle>
            <a:lvl1pPr marL="285750" marR="0" lvl="0" indent="-285750" algn="l" defTabSz="914400" rtl="0" eaLnBrk="1" fontAlgn="auto" latinLnBrk="0" hangingPunct="1">
              <a:lnSpc>
                <a:spcPct val="100000"/>
              </a:lnSpc>
              <a:spcBef>
                <a:spcPts val="0"/>
              </a:spcBef>
              <a:spcAft>
                <a:spcPts val="1600"/>
              </a:spcAft>
              <a:buClr>
                <a:schemeClr val="dk1"/>
              </a:buClr>
              <a:buSzPct val="100000"/>
              <a:buFont typeface="Arial" panose="020B0604020202020204" pitchFamily="34" charset="0"/>
              <a:buChar char="•"/>
              <a:tabLst/>
              <a:defRPr sz="1500" b="0" i="0" u="none" strike="noStrike" cap="none">
                <a:solidFill>
                  <a:schemeClr val="dk1"/>
                </a:solidFill>
                <a:latin typeface="Source Sans Pro"/>
                <a:ea typeface="Source Sans Pro"/>
                <a:cs typeface="Source Sans Pro"/>
                <a:sym typeface="Source Sans Pro"/>
              </a:defRPr>
            </a:lvl1pPr>
            <a:lvl2pPr marL="457200" marR="0" lvl="1" indent="-133350" algn="l" rtl="0">
              <a:spcBef>
                <a:spcPts val="0"/>
              </a:spcBef>
              <a:spcAft>
                <a:spcPts val="1600"/>
              </a:spcAft>
              <a:buClr>
                <a:schemeClr val="dk1"/>
              </a:buClr>
              <a:buSzPct val="100000"/>
              <a:buFont typeface="Arial"/>
              <a:buChar char="–"/>
              <a:defRPr sz="1500" b="0" i="0" u="none" strike="noStrike" cap="none">
                <a:solidFill>
                  <a:schemeClr val="dk1"/>
                </a:solidFill>
                <a:latin typeface="Source Sans Pro"/>
                <a:ea typeface="Source Sans Pro"/>
                <a:cs typeface="Source Sans Pro"/>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panose="020B0503030403020204" pitchFamily="34" charset="0"/>
                <a:ea typeface="Source Sans Pro" panose="020B0503030403020204" pitchFamily="34" charset="0"/>
                <a:cs typeface="Source Sans Pro" panose="020B0503030403020204"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lang="en-US" dirty="0"/>
          </a:p>
          <a:p>
            <a:pPr lvl="1"/>
            <a:endParaRPr lang="en-US" dirty="0"/>
          </a:p>
          <a:p>
            <a:pPr lvl="2"/>
            <a:endParaRPr lang="en-US" dirty="0"/>
          </a:p>
        </p:txBody>
      </p:sp>
      <p:sp>
        <p:nvSpPr>
          <p:cNvPr id="11" name="Footer Placeholder 3"/>
          <p:cNvSpPr>
            <a:spLocks noGrp="1"/>
          </p:cNvSpPr>
          <p:nvPr>
            <p:ph type="ftr" sz="quarter" idx="10"/>
          </p:nvPr>
        </p:nvSpPr>
        <p:spPr>
          <a:xfrm>
            <a:off x="337351" y="6477000"/>
            <a:ext cx="7816049" cy="244475"/>
          </a:xfrm>
          <a:prstGeom prst="rect">
            <a:avLst/>
          </a:prstGeom>
        </p:spPr>
        <p:txBody>
          <a:bodyPr/>
          <a:lstStyle>
            <a:lvl1pPr>
              <a:defRPr sz="800" b="0">
                <a:latin typeface="Source Sans Pro" panose="020B0503030403020204" pitchFamily="34"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928418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_v0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12700" algn="l">
              <a:lnSpc>
                <a:spcPts val="969"/>
              </a:lnSpc>
            </a:pPr>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marL="12700" algn="l">
                <a:lnSpc>
                  <a:spcPts val="969"/>
                </a:lnSpc>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solidFill>
                <a:prstClr val="black"/>
              </a:solidFill>
              <a:cs typeface="Arial"/>
              <a:sym typeface="Arial"/>
            </a:endParaRPr>
          </a:p>
        </p:txBody>
      </p:sp>
      <p:sp>
        <p:nvSpPr>
          <p:cNvPr id="13"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3617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D92D1C-E54D-47D5-9675-B50AE056B472}"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03D8B2-2B03-420B-8ADB-E305840591AF}" type="slidenum">
              <a:rPr lang="en-US" smtClean="0"/>
              <a:t>‹#›</a:t>
            </a:fld>
            <a:endParaRPr lang="en-US" dirty="0"/>
          </a:p>
        </p:txBody>
      </p:sp>
    </p:spTree>
    <p:extLst>
      <p:ext uri="{BB962C8B-B14F-4D97-AF65-F5344CB8AC3E}">
        <p14:creationId xmlns:p14="http://schemas.microsoft.com/office/powerpoint/2010/main" val="1673567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_v0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338"/>
          <a:stretch/>
        </p:blipFill>
        <p:spPr>
          <a:xfrm>
            <a:off x="0" y="72596"/>
            <a:ext cx="12261275" cy="7425484"/>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solidFill>
                <a:prstClr val="black"/>
              </a:solidFill>
              <a:cs typeface="Arial"/>
              <a:sym typeface="Arial"/>
            </a:endParaRPr>
          </a:p>
        </p:txBody>
      </p:sp>
      <p:sp>
        <p:nvSpPr>
          <p:cNvPr id="7" name="Title 1"/>
          <p:cNvSpPr>
            <a:spLocks noGrp="1"/>
          </p:cNvSpPr>
          <p:nvPr>
            <p:ph type="ctrTitle"/>
          </p:nvPr>
        </p:nvSpPr>
        <p:spPr>
          <a:xfrm>
            <a:off x="1524000" y="284526"/>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2764201"/>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51960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_v06">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52094" y="70938"/>
            <a:ext cx="12354930" cy="68580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solidFill>
                <a:prstClr val="black"/>
              </a:solidFill>
              <a:cs typeface="Arial"/>
              <a:sym typeface="Arial"/>
            </a:endParaRPr>
          </a:p>
        </p:txBody>
      </p:sp>
      <p:sp>
        <p:nvSpPr>
          <p:cNvPr id="7" name="Title 1"/>
          <p:cNvSpPr>
            <a:spLocks noGrp="1"/>
          </p:cNvSpPr>
          <p:nvPr>
            <p:ph type="ctrTitle"/>
          </p:nvPr>
        </p:nvSpPr>
        <p:spPr>
          <a:xfrm>
            <a:off x="1524000" y="1575863"/>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405553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223547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pPr/>
              <a:t>‹#›</a:t>
            </a:fld>
            <a:endParaRPr lang="en-US" dirty="0"/>
          </a:p>
        </p:txBody>
      </p:sp>
      <p:sp>
        <p:nvSpPr>
          <p:cNvPr id="2" name="Footer Placeholder 1"/>
          <p:cNvSpPr>
            <a:spLocks noGrp="1"/>
          </p:cNvSpPr>
          <p:nvPr>
            <p:ph type="ftr" sz="quarter" idx="13"/>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41238279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1888" y="2112885"/>
            <a:ext cx="1633492" cy="1419285"/>
          </a:xfrm>
        </p:spPr>
        <p:txBody>
          <a:bodyPr>
            <a:noAutofit/>
          </a:bodyPr>
          <a:lstStyle>
            <a:lvl1pPr>
              <a:defRPr sz="3200"/>
            </a:lvl1pPr>
          </a:lstStyle>
          <a:p>
            <a:r>
              <a:rPr lang="en-US" dirty="0"/>
              <a:t>Agenda</a:t>
            </a:r>
          </a:p>
        </p:txBody>
      </p:sp>
      <p:sp>
        <p:nvSpPr>
          <p:cNvPr id="3" name="Content Placeholder 2"/>
          <p:cNvSpPr>
            <a:spLocks noGrp="1"/>
          </p:cNvSpPr>
          <p:nvPr>
            <p:ph idx="1" hasCustomPrompt="1"/>
          </p:nvPr>
        </p:nvSpPr>
        <p:spPr>
          <a:xfrm>
            <a:off x="5832629" y="83127"/>
            <a:ext cx="5020322" cy="6273222"/>
          </a:xfrm>
        </p:spPr>
        <p:txBody>
          <a:bodyPr anchor="ctr" anchorCtr="0">
            <a:noAutofit/>
          </a:bodyPr>
          <a:lstStyle>
            <a:lvl1pPr>
              <a:defRPr sz="2800" baseline="0"/>
            </a:lvl1pPr>
            <a:lvl2pPr>
              <a:defRPr baseline="0"/>
            </a:lvl2pPr>
            <a:lvl4pPr>
              <a:defRPr baseline="0"/>
            </a:lvl4pPr>
            <a:lvl5pPr>
              <a:defRPr/>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5238504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09057"/>
            <a:ext cx="9898602" cy="4112800"/>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228537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2439906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19943"/>
            <a:ext cx="4194308" cy="4263998"/>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3724083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solidFill>
                <a:prstClr val="black"/>
              </a:solidFill>
              <a:cs typeface="Arial"/>
              <a:sym typeface="Arial"/>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sz="3200">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sp>
        <p:nvSpPr>
          <p:cNvPr id="4"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22976834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solidFill>
                <a:prstClr val="black"/>
              </a:solidFill>
              <a:cs typeface="Arial"/>
              <a:sym typeface="Arial"/>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sz="3200" dirty="0"/>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19459842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p:nvPr>
        </p:nvSpPr>
        <p:spPr>
          <a:xfrm>
            <a:off x="1524000" y="2782101"/>
            <a:ext cx="9144000" cy="1655762"/>
          </a:xfrm>
        </p:spPr>
        <p:txBody>
          <a:bodyPr>
            <a:noAutofit/>
          </a:bodyPr>
          <a:lstStyle>
            <a:lvl1pPr marL="0" indent="0" algn="ctr">
              <a:buNone/>
              <a:defRPr sz="3200">
                <a:solidFill>
                  <a:srgbClr val="004AD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09873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D92D1C-E54D-47D5-9675-B50AE056B472}" type="datetimeFigureOut">
              <a:rPr lang="en-US" smtClean="0"/>
              <a:t>10/11/2018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03D8B2-2B03-420B-8ADB-E305840591AF}" type="slidenum">
              <a:rPr lang="en-US" smtClean="0"/>
              <a:t>‹#›</a:t>
            </a:fld>
            <a:endParaRPr lang="en-US" dirty="0"/>
          </a:p>
        </p:txBody>
      </p:sp>
    </p:spTree>
    <p:extLst>
      <p:ext uri="{BB962C8B-B14F-4D97-AF65-F5344CB8AC3E}">
        <p14:creationId xmlns:p14="http://schemas.microsoft.com/office/powerpoint/2010/main" val="359020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32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6178119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buFont typeface="Arial" panose="020B0604020202020204" pitchFamily="34" charset="0"/>
              <a:buChar cha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0936567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9421884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_Bullets+Char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674811"/>
            <a:ext cx="5220070" cy="4147046"/>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3" name="Chart Placeholder 2"/>
          <p:cNvSpPr>
            <a:spLocks noGrp="1"/>
          </p:cNvSpPr>
          <p:nvPr>
            <p:ph type="chart" sz="quarter" idx="10"/>
          </p:nvPr>
        </p:nvSpPr>
        <p:spPr>
          <a:xfrm>
            <a:off x="5557838" y="693738"/>
            <a:ext cx="6281737" cy="545782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088059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54174"/>
            <a:ext cx="2862262" cy="4518026"/>
          </a:xfrm>
        </p:spPr>
        <p:txBody>
          <a:bodyPr>
            <a:normAutofit/>
          </a:bodyPr>
          <a:lstStyle>
            <a:lvl1pPr marL="0" indent="0">
              <a:buNone/>
              <a:defRPr sz="2800" baseline="0"/>
            </a:lvl1pPr>
          </a:lstStyle>
          <a:p>
            <a:pPr lvl="0"/>
            <a:r>
              <a:rPr lang="en-US" dirty="0"/>
              <a:t>Lorem ipsum </a:t>
            </a:r>
            <a:r>
              <a:rPr lang="en-US" dirty="0" err="1"/>
              <a:t>doler</a:t>
            </a:r>
            <a:r>
              <a:rPr lang="en-US" dirty="0"/>
              <a:t> sit </a:t>
            </a:r>
            <a:r>
              <a:rPr lang="en-US" dirty="0" err="1"/>
              <a:t>amet</a:t>
            </a:r>
            <a:r>
              <a:rPr lang="en-US" dirty="0"/>
              <a:t>, </a:t>
            </a:r>
            <a:r>
              <a:rPr lang="en-US" dirty="0" err="1"/>
              <a:t>consecteur</a:t>
            </a:r>
            <a:r>
              <a:rPr lang="en-US" dirty="0"/>
              <a:t> </a:t>
            </a:r>
            <a:r>
              <a:rPr lang="en-US" dirty="0" err="1"/>
              <a:t>adipiscing</a:t>
            </a:r>
            <a:r>
              <a:rPr lang="en-US" dirty="0"/>
              <a:t> </a:t>
            </a:r>
            <a:r>
              <a:rPr lang="en-US" dirty="0" err="1"/>
              <a:t>elit</a:t>
            </a:r>
            <a:r>
              <a:rPr lang="en-US" dirty="0"/>
              <a:t>. </a:t>
            </a:r>
            <a:r>
              <a:rPr lang="en-US" dirty="0" err="1"/>
              <a:t>Vestibulum</a:t>
            </a:r>
            <a:r>
              <a:rPr lang="en-US" dirty="0"/>
              <a:t> </a:t>
            </a:r>
            <a:r>
              <a:rPr lang="en-US" dirty="0" err="1"/>
              <a:t>bibendum</a:t>
            </a:r>
            <a:r>
              <a:rPr lang="en-US" dirty="0"/>
              <a:t> </a:t>
            </a:r>
            <a:r>
              <a:rPr lang="en-US" dirty="0" err="1"/>
              <a:t>egestas</a:t>
            </a:r>
            <a:r>
              <a:rPr lang="en-US" dirty="0"/>
              <a:t> </a:t>
            </a:r>
            <a:r>
              <a:rPr lang="en-US" dirty="0" err="1"/>
              <a:t>iaculis</a:t>
            </a:r>
            <a:r>
              <a:rPr lang="en-US" dirty="0"/>
              <a:t> </a:t>
            </a:r>
            <a:r>
              <a:rPr lang="en-US" dirty="0" err="1"/>
              <a:t>est</a:t>
            </a:r>
            <a:r>
              <a:rPr lang="en-US" dirty="0"/>
              <a:t> </a:t>
            </a:r>
            <a:r>
              <a:rPr lang="en-US" dirty="0" err="1"/>
              <a:t>faucibus</a:t>
            </a:r>
            <a:r>
              <a:rPr lang="en-US" dirty="0"/>
              <a:t> </a:t>
            </a:r>
            <a:r>
              <a:rPr lang="en-US" dirty="0" err="1"/>
              <a:t>eu</a:t>
            </a:r>
            <a:r>
              <a:rPr lang="en-US" dirty="0"/>
              <a:t>. </a:t>
            </a:r>
          </a:p>
        </p:txBody>
      </p:sp>
      <p:sp>
        <p:nvSpPr>
          <p:cNvPr id="12" name="Title 1"/>
          <p:cNvSpPr>
            <a:spLocks noGrp="1"/>
          </p:cNvSpPr>
          <p:nvPr>
            <p:ph type="title" hasCustomPrompt="1"/>
          </p:nvPr>
        </p:nvSpPr>
        <p:spPr>
          <a:xfrm>
            <a:off x="337351" y="693599"/>
            <a:ext cx="2863049" cy="776425"/>
          </a:xfrm>
        </p:spPr>
        <p:txBody>
          <a:bodyPr>
            <a:normAutofit/>
          </a:bodyPr>
          <a:lstStyle>
            <a:lvl1pPr>
              <a:defRPr sz="3200"/>
            </a:lvl1pPr>
          </a:lstStyle>
          <a:p>
            <a:r>
              <a:rPr lang="en-US" dirty="0"/>
              <a:t>CLICK TO EDIT</a:t>
            </a:r>
          </a:p>
        </p:txBody>
      </p:sp>
      <p:sp>
        <p:nvSpPr>
          <p:cNvPr id="3" name="Table Placeholder 2"/>
          <p:cNvSpPr>
            <a:spLocks noGrp="1"/>
          </p:cNvSpPr>
          <p:nvPr>
            <p:ph type="tbl" sz="quarter" idx="11"/>
          </p:nvPr>
        </p:nvSpPr>
        <p:spPr>
          <a:xfrm>
            <a:off x="3384550" y="693738"/>
            <a:ext cx="8431213" cy="5478462"/>
          </a:xfrm>
        </p:spPr>
        <p:txBody>
          <a:bodyPr/>
          <a:lstStyle/>
          <a:p>
            <a:endParaRPr lang="en-US" dirty="0"/>
          </a:p>
        </p:txBody>
      </p:sp>
      <p:sp>
        <p:nvSpPr>
          <p:cNvPr id="2" name="Footer Placeholder 1"/>
          <p:cNvSpPr>
            <a:spLocks noGrp="1"/>
          </p:cNvSpPr>
          <p:nvPr>
            <p:ph type="ftr" sz="quarter" idx="12"/>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3"/>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1176310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76400"/>
            <a:ext cx="9948862" cy="4702175"/>
          </a:xfrm>
        </p:spPr>
        <p:txBody>
          <a:bodyPr anchor="t" anchorCtr="0">
            <a:noAutofit/>
          </a:bodyPr>
          <a:lstStyle>
            <a:lvl1pPr marL="0" indent="0">
              <a:buNone/>
              <a:defRPr sz="28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chor="t" anchorCtr="0">
            <a:noAutofit/>
          </a:bodyPr>
          <a:lstStyle>
            <a:lvl1pPr>
              <a:defRPr sz="3200"/>
            </a:lvl1pPr>
          </a:lstStyle>
          <a:p>
            <a:r>
              <a:rPr lang="en-US" dirty="0"/>
              <a:t>CLICK TO EDIT</a:t>
            </a:r>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2305816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_Paragraph+Motif">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10418"/>
            <a:ext cx="4145978" cy="4886325"/>
          </a:xfrm>
        </p:spPr>
        <p:txBody>
          <a:bodyPr>
            <a:noAutofit/>
          </a:bodyPr>
          <a:lstStyle>
            <a:lvl1pPr marL="0" indent="0">
              <a:buNone/>
              <a:defRPr sz="28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oAutofit/>
          </a:bodyPr>
          <a:lstStyle>
            <a:lvl1pPr>
              <a:defRPr sz="3200"/>
            </a:lvl1pPr>
          </a:lstStyle>
          <a:p>
            <a:r>
              <a:rPr lang="en-US" dirty="0"/>
              <a:t>CLICK TO EDIT</a:t>
            </a:r>
          </a:p>
        </p:txBody>
      </p:sp>
      <p:pic>
        <p:nvPicPr>
          <p:cNvPr id="2" name="Picture 1"/>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4882" r="21298" b="3427"/>
          <a:stretch/>
        </p:blipFill>
        <p:spPr>
          <a:xfrm>
            <a:off x="4484117" y="94592"/>
            <a:ext cx="7707884" cy="6763408"/>
          </a:xfrm>
          <a:prstGeom prst="rect">
            <a:avLst/>
          </a:prstGeom>
        </p:spPr>
      </p:pic>
      <p:sp>
        <p:nvSpPr>
          <p:cNvPr id="3" name="Footer Placeholder 2"/>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870950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453946" y="3505200"/>
            <a:ext cx="3465766" cy="2667000"/>
          </a:xfrm>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04800" y="2057400"/>
            <a:ext cx="3466631" cy="832103"/>
          </a:xfrm>
        </p:spPr>
        <p:txBody>
          <a:bodyPr anchor="t" anchorCtr="0">
            <a:noAutofit/>
          </a:bodyPr>
          <a:lstStyle>
            <a:lvl1pPr>
              <a:defRPr sz="3200" baseline="0"/>
            </a:lvl1pPr>
          </a:lstStyle>
          <a:p>
            <a:r>
              <a:rPr lang="en-US" dirty="0"/>
              <a:t>CATEGORY ONE</a:t>
            </a:r>
          </a:p>
        </p:txBody>
      </p:sp>
      <p:sp>
        <p:nvSpPr>
          <p:cNvPr id="6" name="Text Placeholder 2"/>
          <p:cNvSpPr>
            <a:spLocks noGrp="1"/>
          </p:cNvSpPr>
          <p:nvPr>
            <p:ph type="body" sz="quarter" idx="11" hasCustomPrompt="1"/>
          </p:nvPr>
        </p:nvSpPr>
        <p:spPr>
          <a:xfrm>
            <a:off x="4411431" y="3505200"/>
            <a:ext cx="3477958" cy="2691384"/>
          </a:xfrm>
        </p:spPr>
        <p:txBody>
          <a:bodyPr anchor="t" anchorCtr="0">
            <a:noAutofit/>
          </a:bodyPr>
          <a:lstStyle>
            <a:lvl1pPr marL="0" indent="0">
              <a:buNone/>
              <a:defRPr sz="2400" baseline="0"/>
            </a:lvl1pPr>
          </a:lstStyle>
          <a:p>
            <a:pPr lvl="0"/>
            <a:r>
              <a:rPr lang="en-US" dirty="0"/>
              <a:t>Click to edit text</a:t>
            </a:r>
          </a:p>
        </p:txBody>
      </p:sp>
      <p:sp>
        <p:nvSpPr>
          <p:cNvPr id="7" name="Title 1"/>
          <p:cNvSpPr txBox="1">
            <a:spLocks/>
          </p:cNvSpPr>
          <p:nvPr userDrawn="1"/>
        </p:nvSpPr>
        <p:spPr>
          <a:xfrm>
            <a:off x="4391151" y="2467317"/>
            <a:ext cx="3478826" cy="8382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pPr algn="ctr"/>
            <a:r>
              <a:rPr lang="en-US" sz="3200" dirty="0">
                <a:sym typeface="Arial"/>
              </a:rPr>
              <a:t>CATEGORY TWO</a:t>
            </a:r>
          </a:p>
        </p:txBody>
      </p:sp>
      <p:sp>
        <p:nvSpPr>
          <p:cNvPr id="14" name="Text Placeholder 2"/>
          <p:cNvSpPr>
            <a:spLocks noGrp="1"/>
          </p:cNvSpPr>
          <p:nvPr>
            <p:ph type="body" sz="quarter" idx="12" hasCustomPrompt="1"/>
          </p:nvPr>
        </p:nvSpPr>
        <p:spPr>
          <a:xfrm>
            <a:off x="338216" y="3505200"/>
            <a:ext cx="3465766" cy="2691384"/>
          </a:xfrm>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5" name="Title 1"/>
          <p:cNvSpPr txBox="1">
            <a:spLocks/>
          </p:cNvSpPr>
          <p:nvPr userDrawn="1"/>
        </p:nvSpPr>
        <p:spPr>
          <a:xfrm>
            <a:off x="8367876" y="2477879"/>
            <a:ext cx="3466631" cy="73145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pPr algn="ctr"/>
            <a:r>
              <a:rPr lang="en-US" sz="3200" dirty="0">
                <a:sym typeface="Arial"/>
              </a:rPr>
              <a:t>VOICE SERVICES</a:t>
            </a:r>
          </a:p>
        </p:txBody>
      </p:sp>
      <p:cxnSp>
        <p:nvCxnSpPr>
          <p:cNvPr id="16" name="Straight Connector 15"/>
          <p:cNvCxnSpPr/>
          <p:nvPr userDrawn="1"/>
        </p:nvCxnSpPr>
        <p:spPr>
          <a:xfrm>
            <a:off x="4110892" y="2209800"/>
            <a:ext cx="0" cy="41353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81635" y="2209800"/>
            <a:ext cx="0" cy="41353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7058349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Footer Placeholder 1"/>
          <p:cNvSpPr>
            <a:spLocks noGrp="1"/>
          </p:cNvSpPr>
          <p:nvPr>
            <p:ph type="ftr" sz="quarter" idx="13"/>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5855532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pPr/>
              <a:t>‹#›</a:t>
            </a:fld>
            <a:endParaRPr lang="en-US" dirty="0"/>
          </a:p>
        </p:txBody>
      </p:sp>
      <p:sp>
        <p:nvSpPr>
          <p:cNvPr id="5" name="Picture Placeholder 4"/>
          <p:cNvSpPr>
            <a:spLocks noGrp="1"/>
          </p:cNvSpPr>
          <p:nvPr>
            <p:ph type="pic" sz="quarter" idx="13"/>
          </p:nvPr>
        </p:nvSpPr>
        <p:spPr>
          <a:xfrm>
            <a:off x="68781" y="221653"/>
            <a:ext cx="12123219" cy="6636347"/>
          </a:xfrm>
        </p:spPr>
        <p:txBody>
          <a:bodyPr/>
          <a:lstStyle>
            <a:lvl1pPr marL="0" indent="0">
              <a:buNone/>
              <a:defRPr/>
            </a:lvl1pPr>
          </a:lstStyle>
          <a:p>
            <a:endParaRPr lang="en-US" dirty="0"/>
          </a:p>
        </p:txBody>
      </p:sp>
      <p:sp>
        <p:nvSpPr>
          <p:cNvPr id="8" name="object 4"/>
          <p:cNvSpPr/>
          <p:nvPr userDrawn="1"/>
        </p:nvSpPr>
        <p:spPr>
          <a:xfrm>
            <a:off x="1" y="81481"/>
            <a:ext cx="12192000" cy="6776519"/>
          </a:xfrm>
          <a:custGeom>
            <a:avLst/>
            <a:gdLst/>
            <a:ahLst/>
            <a:cxnLst/>
            <a:rect l="l" t="t" r="r" b="b"/>
            <a:pathLst>
              <a:path w="12179300" h="6845300">
                <a:moveTo>
                  <a:pt x="0" y="6845300"/>
                </a:moveTo>
                <a:lnTo>
                  <a:pt x="12178995" y="6845300"/>
                </a:lnTo>
                <a:lnTo>
                  <a:pt x="12178995" y="0"/>
                </a:lnTo>
                <a:lnTo>
                  <a:pt x="0" y="0"/>
                </a:lnTo>
                <a:lnTo>
                  <a:pt x="0" y="6845300"/>
                </a:lnTo>
                <a:close/>
              </a:path>
            </a:pathLst>
          </a:custGeom>
          <a:solidFill>
            <a:schemeClr val="tx1">
              <a:lumMod val="65000"/>
              <a:lumOff val="35000"/>
              <a:alpha val="80000"/>
            </a:schemeClr>
          </a:solidFill>
        </p:spPr>
        <p:txBody>
          <a:bodyPr wrap="square" lIns="0" tIns="0" rIns="0" bIns="0" rtlCol="0"/>
          <a:lstStyle/>
          <a:p>
            <a:endParaRPr dirty="0">
              <a:solidFill>
                <a:prstClr val="white"/>
              </a:solidFill>
              <a:cs typeface="Arial"/>
              <a:sym typeface="Arial"/>
            </a:endParaRPr>
          </a:p>
        </p:txBody>
      </p:sp>
      <p:sp>
        <p:nvSpPr>
          <p:cNvPr id="2" name="Title 1"/>
          <p:cNvSpPr>
            <a:spLocks noGrp="1"/>
          </p:cNvSpPr>
          <p:nvPr>
            <p:ph type="ctrTitle" hasCustomPrompt="1"/>
          </p:nvPr>
        </p:nvSpPr>
        <p:spPr>
          <a:xfrm>
            <a:off x="1517003" y="2235200"/>
            <a:ext cx="9144000" cy="796388"/>
          </a:xfrm>
        </p:spPr>
        <p:txBody>
          <a:bodyPr anchor="b">
            <a:noAutofit/>
          </a:bodyPr>
          <a:lstStyle>
            <a:lvl1pPr algn="ctr">
              <a:defRPr sz="4000">
                <a:solidFill>
                  <a:schemeClr val="bg1"/>
                </a:solidFill>
              </a:defRPr>
            </a:lvl1pPr>
          </a:lstStyle>
          <a:p>
            <a:r>
              <a:rPr lang="en-US" dirty="0"/>
              <a:t>Questions?</a:t>
            </a:r>
          </a:p>
        </p:txBody>
      </p:sp>
      <p:sp>
        <p:nvSpPr>
          <p:cNvPr id="9"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dirty="0">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178675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D92D1C-E54D-47D5-9675-B50AE056B472}" type="datetimeFigureOut">
              <a:rPr lang="en-US" smtClean="0"/>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03D8B2-2B03-420B-8ADB-E305840591AF}" type="slidenum">
              <a:rPr lang="en-US" smtClean="0"/>
              <a:t>‹#›</a:t>
            </a:fld>
            <a:endParaRPr lang="en-US" dirty="0"/>
          </a:p>
        </p:txBody>
      </p:sp>
    </p:spTree>
    <p:extLst>
      <p:ext uri="{BB962C8B-B14F-4D97-AF65-F5344CB8AC3E}">
        <p14:creationId xmlns:p14="http://schemas.microsoft.com/office/powerpoint/2010/main" val="16798778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solidFill>
                <a:prstClr val="black"/>
              </a:solidFill>
              <a:cs typeface="Arial"/>
              <a:sym typeface="Arial"/>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dirty="0">
              <a:solidFill>
                <a:prstClr val="black"/>
              </a:solidFill>
              <a:cs typeface="Arial"/>
              <a:sym typeface="Arial"/>
            </a:endParaRPr>
          </a:p>
        </p:txBody>
      </p:sp>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dirty="0">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28471840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ent Slide and Photo">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304800" y="304801"/>
            <a:ext cx="11582400" cy="635001"/>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Arial"/>
              <a:buNone/>
              <a:defRPr sz="2200" b="1" i="0" u="none" strike="noStrike" cap="none">
                <a:solidFill>
                  <a:srgbClr val="004AD4"/>
                </a:solidFill>
                <a:latin typeface="Source Sans Pro"/>
                <a:ea typeface="Source Sans Pro"/>
                <a:cs typeface="Source Sans Pro"/>
                <a:sym typeface="Source Sans Pro"/>
              </a:defRPr>
            </a:lvl1pPr>
            <a:lvl2pPr marL="990551" marR="0" lvl="1" indent="-156605" algn="l" rtl="0">
              <a:spcBef>
                <a:spcPts val="747"/>
              </a:spcBef>
              <a:buClr>
                <a:schemeClr val="dk1"/>
              </a:buClr>
              <a:buSzPct val="100891"/>
              <a:buFont typeface="Arial"/>
              <a:buChar char="–"/>
              <a:defRPr sz="3733" b="0" i="0" u="none" strike="noStrike" cap="none">
                <a:solidFill>
                  <a:schemeClr val="dk1"/>
                </a:solidFill>
                <a:latin typeface="Calibri"/>
                <a:ea typeface="Calibri"/>
                <a:cs typeface="Calibri"/>
                <a:sym typeface="Calibri"/>
              </a:defRPr>
            </a:lvl2pPr>
            <a:lvl3pPr marL="1523923" marR="0" lvl="2" indent="-11422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34" name="Shape 34"/>
          <p:cNvSpPr txBox="1">
            <a:spLocks noGrp="1"/>
          </p:cNvSpPr>
          <p:nvPr>
            <p:ph type="body" idx="2"/>
          </p:nvPr>
        </p:nvSpPr>
        <p:spPr>
          <a:xfrm>
            <a:off x="304800" y="1956816"/>
            <a:ext cx="7823199" cy="3754119"/>
          </a:xfrm>
          <a:prstGeom prst="rect">
            <a:avLst/>
          </a:prstGeom>
          <a:noFill/>
          <a:ln>
            <a:noFill/>
          </a:ln>
        </p:spPr>
        <p:txBody>
          <a:bodyPr lIns="91425" tIns="91425" rIns="91425" bIns="91425" anchor="t" anchorCtr="0"/>
          <a:lstStyle>
            <a:lvl1pPr marL="285750" marR="0" lvl="0" indent="-285750" algn="l" rtl="0">
              <a:spcBef>
                <a:spcPts val="0"/>
              </a:spcBef>
              <a:spcAft>
                <a:spcPts val="1600"/>
              </a:spcAft>
              <a:buClr>
                <a:schemeClr val="dk1"/>
              </a:buClr>
              <a:buSzPct val="100000"/>
              <a:buFont typeface="Arial" panose="020B0604020202020204" pitchFamily="34" charset="0"/>
              <a:buChar char="•"/>
              <a:defRPr sz="1500" b="0" i="0" u="none" strike="noStrike" cap="none">
                <a:solidFill>
                  <a:schemeClr val="dk1"/>
                </a:solidFill>
                <a:latin typeface="Source Sans Pro" panose="020B0503030403020204" pitchFamily="34" charset="0"/>
                <a:ea typeface="Source Sans Pro Light" pitchFamily="34" charset="0"/>
                <a:cs typeface="Source Sans Pro" panose="020B0503030403020204" pitchFamily="34" charset="0"/>
                <a:sym typeface="Source Sans Pro"/>
              </a:defRPr>
            </a:lvl1pPr>
            <a:lvl2pPr marL="323850" marR="0" lvl="1" indent="0" algn="l" rtl="0">
              <a:spcBef>
                <a:spcPts val="0"/>
              </a:spcBef>
              <a:spcAft>
                <a:spcPts val="1600"/>
              </a:spcAft>
              <a:buClr>
                <a:schemeClr val="dk1"/>
              </a:buClr>
              <a:buSzPct val="100000"/>
              <a:buFont typeface="Arial"/>
              <a:buNone/>
              <a:defRPr sz="1500" b="0" i="0" u="none" strike="noStrike" cap="none">
                <a:solidFill>
                  <a:schemeClr val="dk1"/>
                </a:solidFill>
                <a:latin typeface="Source Sans Pro Light" pitchFamily="34" charset="0"/>
                <a:ea typeface="Source Sans Pro Light" pitchFamily="34" charset="0"/>
                <a:cs typeface="Source Sans Pro Light" pitchFamily="34" charset="0"/>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lang="en-US" dirty="0"/>
          </a:p>
        </p:txBody>
      </p:sp>
      <p:sp>
        <p:nvSpPr>
          <p:cNvPr id="35" name="Shape 35"/>
          <p:cNvSpPr txBox="1">
            <a:spLocks noGrp="1"/>
          </p:cNvSpPr>
          <p:nvPr>
            <p:ph type="title"/>
          </p:nvPr>
        </p:nvSpPr>
        <p:spPr>
          <a:xfrm>
            <a:off x="304800" y="1216151"/>
            <a:ext cx="11582400" cy="609599"/>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Source Sans Pro"/>
              <a:buNone/>
              <a:defRPr sz="2000" b="0" i="0" u="none" strike="noStrike" cap="none">
                <a:solidFill>
                  <a:srgbClr val="004AD4"/>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7" name="Shape 37"/>
          <p:cNvSpPr/>
          <p:nvPr/>
        </p:nvSpPr>
        <p:spPr>
          <a:xfrm>
            <a:off x="-3968" y="-2977"/>
            <a:ext cx="12199939" cy="85725"/>
          </a:xfrm>
          <a:prstGeom prst="rect">
            <a:avLst/>
          </a:prstGeom>
          <a:solidFill>
            <a:srgbClr val="004AD4"/>
          </a:solidFill>
          <a:ln>
            <a:noFill/>
          </a:ln>
        </p:spPr>
        <p:txBody>
          <a:bodyPr lIns="26775" tIns="26775" rIns="26775" bIns="26775" anchor="ctr" anchorCtr="0">
            <a:noAutofit/>
          </a:bodyPr>
          <a:lstStyle/>
          <a:p>
            <a:pPr algn="ctr"/>
            <a:endParaRPr sz="1547" kern="0" dirty="0">
              <a:solidFill>
                <a:srgbClr val="FFFFFF"/>
              </a:solidFill>
              <a:ea typeface="Calibri"/>
              <a:cs typeface="Calibri"/>
              <a:sym typeface="Calibri"/>
            </a:endParaRPr>
          </a:p>
        </p:txBody>
      </p:sp>
      <p:sp>
        <p:nvSpPr>
          <p:cNvPr id="38" name="Shape 38"/>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a:buSzPct val="25000"/>
            </a:pPr>
            <a:fld id="{00000000-1234-1234-1234-123412341234}" type="slidenum">
              <a:rPr lang="en-US" sz="843">
                <a:solidFill>
                  <a:srgbClr val="004AD4"/>
                </a:solidFill>
                <a:latin typeface="Source Sans Pro"/>
                <a:ea typeface="Source Sans Pro"/>
                <a:cs typeface="Source Sans Pro"/>
                <a:sym typeface="Source Sans Pro"/>
              </a:rPr>
              <a:pPr>
                <a:buSzPct val="25000"/>
              </a:pPr>
              <a:t>‹#›</a:t>
            </a:fld>
            <a:endParaRPr lang="en-US" sz="843" dirty="0">
              <a:solidFill>
                <a:srgbClr val="004AD4"/>
              </a:solidFill>
              <a:latin typeface="Source Sans Pro"/>
              <a:ea typeface="Source Sans Pro"/>
              <a:cs typeface="Source Sans Pro"/>
              <a:sym typeface="Source Sans Pro"/>
            </a:endParaRPr>
          </a:p>
        </p:txBody>
      </p:sp>
      <p:cxnSp>
        <p:nvCxnSpPr>
          <p:cNvPr id="39" name="Shape 39"/>
          <p:cNvCxnSpPr/>
          <p:nvPr/>
        </p:nvCxnSpPr>
        <p:spPr>
          <a:xfrm>
            <a:off x="304800" y="1066800"/>
            <a:ext cx="11582400" cy="0"/>
          </a:xfrm>
          <a:prstGeom prst="straightConnector1">
            <a:avLst/>
          </a:prstGeom>
          <a:noFill/>
          <a:ln w="15875" cap="flat" cmpd="sng">
            <a:solidFill>
              <a:srgbClr val="0070C0"/>
            </a:solidFill>
            <a:prstDash val="solid"/>
            <a:round/>
            <a:headEnd type="none" w="med" len="med"/>
            <a:tailEnd type="none" w="med" len="med"/>
          </a:ln>
        </p:spPr>
      </p:cxnSp>
      <p:sp>
        <p:nvSpPr>
          <p:cNvPr id="10" name="Shape 34"/>
          <p:cNvSpPr txBox="1">
            <a:spLocks noGrp="1"/>
          </p:cNvSpPr>
          <p:nvPr>
            <p:ph type="body" idx="13"/>
          </p:nvPr>
        </p:nvSpPr>
        <p:spPr>
          <a:xfrm>
            <a:off x="8382000" y="1981200"/>
            <a:ext cx="3813971" cy="3754119"/>
          </a:xfrm>
          <a:prstGeom prst="rect">
            <a:avLst/>
          </a:prstGeom>
          <a:noFill/>
          <a:ln>
            <a:noFill/>
          </a:ln>
        </p:spPr>
        <p:txBody>
          <a:bodyPr lIns="91425" tIns="91425" rIns="91425" bIns="91425" anchor="t" anchorCtr="0"/>
          <a:lstStyle>
            <a:lvl1pPr marL="285750" marR="0" lvl="0" indent="-285750" algn="l" rtl="0">
              <a:spcBef>
                <a:spcPts val="0"/>
              </a:spcBef>
              <a:spcAft>
                <a:spcPts val="1600"/>
              </a:spcAft>
              <a:buClr>
                <a:schemeClr val="dk1"/>
              </a:buClr>
              <a:buSzPct val="100000"/>
              <a:buFont typeface="Arial" panose="020B0604020202020204" pitchFamily="34" charset="0"/>
              <a:buChar char="•"/>
              <a:defRPr sz="1500" b="0" i="0" u="none" strike="noStrike" cap="none">
                <a:solidFill>
                  <a:schemeClr val="dk1"/>
                </a:solidFill>
                <a:latin typeface="Source Sans Pro" panose="020B0503030403020204" pitchFamily="34" charset="0"/>
                <a:ea typeface="Source Sans Pro Light" pitchFamily="34" charset="0"/>
                <a:cs typeface="Source Sans Pro" panose="020B0503030403020204" pitchFamily="34" charset="0"/>
                <a:sym typeface="Source Sans Pro"/>
              </a:defRPr>
            </a:lvl1pPr>
            <a:lvl2pPr marL="457200" marR="0" lvl="1" indent="-133350" algn="l" rtl="0">
              <a:spcBef>
                <a:spcPts val="0"/>
              </a:spcBef>
              <a:spcAft>
                <a:spcPts val="1600"/>
              </a:spcAft>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dirty="0"/>
          </a:p>
        </p:txBody>
      </p:sp>
      <p:sp>
        <p:nvSpPr>
          <p:cNvPr id="9" name="Footer Placeholder 3"/>
          <p:cNvSpPr>
            <a:spLocks noGrp="1"/>
          </p:cNvSpPr>
          <p:nvPr>
            <p:ph type="ftr" sz="quarter" idx="10"/>
          </p:nvPr>
        </p:nvSpPr>
        <p:spPr>
          <a:xfrm>
            <a:off x="337351" y="6477000"/>
            <a:ext cx="7816049" cy="244475"/>
          </a:xfrm>
          <a:prstGeom prst="rect">
            <a:avLst/>
          </a:prstGeom>
        </p:spPr>
        <p:txBody>
          <a:bodyPr/>
          <a:lstStyle>
            <a:lvl1pPr>
              <a:defRPr sz="800" b="0">
                <a:latin typeface="Source Sans Pro" panose="020B0503030403020204" pitchFamily="34"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42124887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itle Slide">
    <p:bg>
      <p:bgPr>
        <a:solidFill>
          <a:schemeClr val="lt1"/>
        </a:solidFill>
        <a:effectLst/>
      </p:bgPr>
    </p:bg>
    <p:spTree>
      <p:nvGrpSpPr>
        <p:cNvPr id="1" name="Shape 10"/>
        <p:cNvGrpSpPr/>
        <p:nvPr/>
      </p:nvGrpSpPr>
      <p:grpSpPr>
        <a:xfrm>
          <a:off x="0" y="0"/>
          <a:ext cx="0" cy="0"/>
          <a:chOff x="0" y="0"/>
          <a:chExt cx="0" cy="0"/>
        </a:xfrm>
      </p:grpSpPr>
      <p:sp>
        <p:nvSpPr>
          <p:cNvPr id="12" name="Shape 12"/>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a:buSzPct val="25000"/>
            </a:pPr>
            <a:fld id="{00000000-1234-1234-1234-123412341234}" type="slidenum">
              <a:rPr lang="en-US" sz="843">
                <a:solidFill>
                  <a:srgbClr val="004AD4"/>
                </a:solidFill>
                <a:latin typeface="Source Sans Pro"/>
                <a:ea typeface="Source Sans Pro"/>
                <a:cs typeface="Source Sans Pro"/>
                <a:sym typeface="Source Sans Pro"/>
              </a:rPr>
              <a:pPr>
                <a:buSzPct val="25000"/>
              </a:pPr>
              <a:t>‹#›</a:t>
            </a:fld>
            <a:endParaRPr lang="en-US" sz="843" dirty="0">
              <a:solidFill>
                <a:srgbClr val="004AD4"/>
              </a:solidFill>
              <a:latin typeface="Source Sans Pro"/>
              <a:ea typeface="Source Sans Pro"/>
              <a:cs typeface="Source Sans Pro"/>
              <a:sym typeface="Source Sans Pro"/>
            </a:endParaRPr>
          </a:p>
        </p:txBody>
      </p:sp>
      <p:sp>
        <p:nvSpPr>
          <p:cNvPr id="4" name="Footer Placeholder 3"/>
          <p:cNvSpPr>
            <a:spLocks noGrp="1"/>
          </p:cNvSpPr>
          <p:nvPr>
            <p:ph type="ftr" sz="quarter" idx="10"/>
          </p:nvPr>
        </p:nvSpPr>
        <p:spPr>
          <a:xfrm>
            <a:off x="337351" y="6477000"/>
            <a:ext cx="7816049" cy="244475"/>
          </a:xfrm>
          <a:prstGeom prst="rect">
            <a:avLst/>
          </a:prstGeom>
        </p:spPr>
        <p:txBody>
          <a:bodyPr/>
          <a:lstStyle>
            <a:lvl1pPr>
              <a:defRPr sz="800" b="0">
                <a:latin typeface="Source Sans Pro" panose="020B0503030403020204" pitchFamily="34"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5675961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Content Slide and Photo">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304800" y="304801"/>
            <a:ext cx="11582400" cy="635001"/>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Arial"/>
              <a:buNone/>
              <a:defRPr sz="2200" b="1" i="0" u="none" strike="noStrike" cap="none">
                <a:solidFill>
                  <a:srgbClr val="004AD4"/>
                </a:solidFill>
                <a:latin typeface="Source Sans Pro"/>
                <a:ea typeface="Source Sans Pro"/>
                <a:cs typeface="Source Sans Pro"/>
                <a:sym typeface="Source Sans Pro"/>
              </a:defRPr>
            </a:lvl1pPr>
            <a:lvl2pPr marL="990551" marR="0" lvl="1" indent="-156605" algn="l" rtl="0">
              <a:spcBef>
                <a:spcPts val="747"/>
              </a:spcBef>
              <a:buClr>
                <a:schemeClr val="dk1"/>
              </a:buClr>
              <a:buSzPct val="100891"/>
              <a:buFont typeface="Arial"/>
              <a:buChar char="–"/>
              <a:defRPr sz="3733" b="0" i="0" u="none" strike="noStrike" cap="none">
                <a:solidFill>
                  <a:schemeClr val="dk1"/>
                </a:solidFill>
                <a:latin typeface="Calibri"/>
                <a:ea typeface="Calibri"/>
                <a:cs typeface="Calibri"/>
                <a:sym typeface="Calibri"/>
              </a:defRPr>
            </a:lvl2pPr>
            <a:lvl3pPr marL="1523923" marR="0" lvl="2" indent="-11422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304800" y="1956816"/>
            <a:ext cx="7823199" cy="3754119"/>
          </a:xfrm>
          <a:prstGeom prst="rect">
            <a:avLst/>
          </a:prstGeom>
          <a:noFill/>
          <a:ln>
            <a:noFill/>
          </a:ln>
        </p:spPr>
        <p:txBody>
          <a:bodyPr lIns="91425" tIns="91425" rIns="91425" bIns="91425" anchor="t" anchorCtr="0"/>
          <a:lstStyle>
            <a:lvl1pPr marL="285750" marR="0" lvl="0" indent="-285750" algn="l" defTabSz="914400" rtl="0" eaLnBrk="1" fontAlgn="auto" latinLnBrk="0" hangingPunct="1">
              <a:lnSpc>
                <a:spcPct val="100000"/>
              </a:lnSpc>
              <a:spcBef>
                <a:spcPts val="0"/>
              </a:spcBef>
              <a:spcAft>
                <a:spcPts val="1600"/>
              </a:spcAft>
              <a:buClr>
                <a:schemeClr val="dk1"/>
              </a:buClr>
              <a:buSzPct val="100000"/>
              <a:buFont typeface="Arial" panose="020B0604020202020204" pitchFamily="34" charset="0"/>
              <a:buChar char="•"/>
              <a:tabLst/>
              <a:defRPr sz="1500" b="0" i="0" u="none" strike="noStrike" cap="none">
                <a:solidFill>
                  <a:schemeClr val="dk1"/>
                </a:solidFill>
                <a:latin typeface="Source Sans Pro"/>
                <a:ea typeface="Source Sans Pro"/>
                <a:cs typeface="Source Sans Pro"/>
                <a:sym typeface="Source Sans Pro"/>
              </a:defRPr>
            </a:lvl1pPr>
            <a:lvl2pPr marL="457200" marR="0" lvl="1" indent="-133350" algn="l" rtl="0">
              <a:spcBef>
                <a:spcPts val="0"/>
              </a:spcBef>
              <a:spcAft>
                <a:spcPts val="1600"/>
              </a:spcAft>
              <a:buClr>
                <a:schemeClr val="dk1"/>
              </a:buClr>
              <a:buSzPct val="100000"/>
              <a:buFont typeface="Arial"/>
              <a:buChar char="–"/>
              <a:defRPr sz="1500" b="0" i="0" u="none" strike="noStrike" cap="none">
                <a:solidFill>
                  <a:schemeClr val="dk1"/>
                </a:solidFill>
                <a:latin typeface="Source Sans Pro"/>
                <a:ea typeface="Source Sans Pro"/>
                <a:cs typeface="Source Sans Pro"/>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panose="020B0503030403020204" pitchFamily="34" charset="0"/>
                <a:ea typeface="Source Sans Pro" panose="020B0503030403020204" pitchFamily="34" charset="0"/>
                <a:cs typeface="Source Sans Pro" panose="020B0503030403020204"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lang="en-US" dirty="0"/>
          </a:p>
          <a:p>
            <a:pPr lvl="1"/>
            <a:endParaRPr lang="en-US" dirty="0"/>
          </a:p>
          <a:p>
            <a:pPr lvl="2"/>
            <a:endParaRPr lang="en-US" dirty="0"/>
          </a:p>
        </p:txBody>
      </p:sp>
      <p:sp>
        <p:nvSpPr>
          <p:cNvPr id="35" name="Shape 35"/>
          <p:cNvSpPr txBox="1">
            <a:spLocks noGrp="1"/>
          </p:cNvSpPr>
          <p:nvPr>
            <p:ph type="title"/>
          </p:nvPr>
        </p:nvSpPr>
        <p:spPr>
          <a:xfrm>
            <a:off x="304800" y="1216151"/>
            <a:ext cx="11582400" cy="609599"/>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Source Sans Pro"/>
              <a:buNone/>
              <a:defRPr sz="2000" b="0" i="0" u="none" strike="noStrike" cap="none">
                <a:solidFill>
                  <a:srgbClr val="004AD4"/>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7" name="Shape 37"/>
          <p:cNvSpPr/>
          <p:nvPr/>
        </p:nvSpPr>
        <p:spPr>
          <a:xfrm>
            <a:off x="-3968" y="-2977"/>
            <a:ext cx="12199939" cy="85725"/>
          </a:xfrm>
          <a:prstGeom prst="rect">
            <a:avLst/>
          </a:prstGeom>
          <a:solidFill>
            <a:srgbClr val="004AD4"/>
          </a:solidFill>
          <a:ln>
            <a:noFill/>
          </a:ln>
        </p:spPr>
        <p:txBody>
          <a:bodyPr lIns="26775" tIns="26775" rIns="26775" bIns="26775" anchor="ctr" anchorCtr="0">
            <a:noAutofit/>
          </a:bodyPr>
          <a:lstStyle/>
          <a:p>
            <a:pPr algn="ctr"/>
            <a:endParaRPr sz="1547" kern="0" dirty="0">
              <a:solidFill>
                <a:srgbClr val="FFFFFF"/>
              </a:solidFill>
              <a:ea typeface="Calibri"/>
              <a:cs typeface="Calibri"/>
              <a:sym typeface="Calibri"/>
            </a:endParaRPr>
          </a:p>
        </p:txBody>
      </p:sp>
      <p:sp>
        <p:nvSpPr>
          <p:cNvPr id="38" name="Shape 38"/>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a:buSzPct val="25000"/>
            </a:pPr>
            <a:fld id="{00000000-1234-1234-1234-123412341234}" type="slidenum">
              <a:rPr lang="en-US" sz="843">
                <a:solidFill>
                  <a:srgbClr val="004AD4"/>
                </a:solidFill>
                <a:latin typeface="Source Sans Pro"/>
                <a:ea typeface="Source Sans Pro"/>
                <a:cs typeface="Source Sans Pro"/>
                <a:sym typeface="Source Sans Pro"/>
              </a:rPr>
              <a:pPr>
                <a:buSzPct val="25000"/>
              </a:pPr>
              <a:t>‹#›</a:t>
            </a:fld>
            <a:endParaRPr lang="en-US" sz="843" dirty="0">
              <a:solidFill>
                <a:srgbClr val="004AD4"/>
              </a:solidFill>
              <a:latin typeface="Source Sans Pro"/>
              <a:ea typeface="Source Sans Pro"/>
              <a:cs typeface="Source Sans Pro"/>
              <a:sym typeface="Source Sans Pro"/>
            </a:endParaRPr>
          </a:p>
        </p:txBody>
      </p:sp>
      <p:cxnSp>
        <p:nvCxnSpPr>
          <p:cNvPr id="39" name="Shape 39"/>
          <p:cNvCxnSpPr/>
          <p:nvPr/>
        </p:nvCxnSpPr>
        <p:spPr>
          <a:xfrm>
            <a:off x="304800" y="1066800"/>
            <a:ext cx="11582400" cy="0"/>
          </a:xfrm>
          <a:prstGeom prst="straightConnector1">
            <a:avLst/>
          </a:prstGeom>
          <a:noFill/>
          <a:ln w="15875" cap="flat" cmpd="sng">
            <a:solidFill>
              <a:srgbClr val="0070C0"/>
            </a:solidFill>
            <a:prstDash val="solid"/>
            <a:round/>
            <a:headEnd type="none" w="med" len="med"/>
            <a:tailEnd type="none" w="med" len="med"/>
          </a:ln>
        </p:spPr>
      </p:cxnSp>
      <p:sp>
        <p:nvSpPr>
          <p:cNvPr id="9" name="Shape 34"/>
          <p:cNvSpPr txBox="1">
            <a:spLocks noGrp="1"/>
          </p:cNvSpPr>
          <p:nvPr>
            <p:ph type="body" idx="13"/>
          </p:nvPr>
        </p:nvSpPr>
        <p:spPr>
          <a:xfrm>
            <a:off x="8382000" y="1981200"/>
            <a:ext cx="3505200" cy="3754119"/>
          </a:xfrm>
          <a:prstGeom prst="rect">
            <a:avLst/>
          </a:prstGeom>
          <a:noFill/>
          <a:ln>
            <a:noFill/>
          </a:ln>
        </p:spPr>
        <p:txBody>
          <a:bodyPr lIns="91425" tIns="91425" rIns="91425" bIns="91425" anchor="t" anchorCtr="0"/>
          <a:lstStyle>
            <a:lvl1pPr marL="285750" marR="0" lvl="0" indent="-285750" algn="l" defTabSz="914400" rtl="0" eaLnBrk="1" fontAlgn="auto" latinLnBrk="0" hangingPunct="1">
              <a:lnSpc>
                <a:spcPct val="100000"/>
              </a:lnSpc>
              <a:spcBef>
                <a:spcPts val="0"/>
              </a:spcBef>
              <a:spcAft>
                <a:spcPts val="1600"/>
              </a:spcAft>
              <a:buClr>
                <a:schemeClr val="dk1"/>
              </a:buClr>
              <a:buSzPct val="100000"/>
              <a:buFont typeface="Arial" panose="020B0604020202020204" pitchFamily="34" charset="0"/>
              <a:buChar char="•"/>
              <a:tabLst/>
              <a:defRPr sz="1500" b="0" i="0" u="none" strike="noStrike" cap="none">
                <a:solidFill>
                  <a:schemeClr val="dk1"/>
                </a:solidFill>
                <a:latin typeface="Source Sans Pro"/>
                <a:ea typeface="Source Sans Pro"/>
                <a:cs typeface="Source Sans Pro"/>
                <a:sym typeface="Source Sans Pro"/>
              </a:defRPr>
            </a:lvl1pPr>
            <a:lvl2pPr marL="457200" marR="0" lvl="1" indent="-133350" algn="l" rtl="0">
              <a:spcBef>
                <a:spcPts val="0"/>
              </a:spcBef>
              <a:spcAft>
                <a:spcPts val="1600"/>
              </a:spcAft>
              <a:buClr>
                <a:schemeClr val="dk1"/>
              </a:buClr>
              <a:buSzPct val="100000"/>
              <a:buFont typeface="Arial"/>
              <a:buChar char="–"/>
              <a:defRPr sz="1500" b="0" i="0" u="none" strike="noStrike" cap="none">
                <a:solidFill>
                  <a:schemeClr val="dk1"/>
                </a:solidFill>
                <a:latin typeface="Source Sans Pro"/>
                <a:ea typeface="Source Sans Pro"/>
                <a:cs typeface="Source Sans Pro"/>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panose="020B0503030403020204" pitchFamily="34" charset="0"/>
                <a:ea typeface="Source Sans Pro" panose="020B0503030403020204" pitchFamily="34" charset="0"/>
                <a:cs typeface="Source Sans Pro" panose="020B0503030403020204"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lang="en-US" dirty="0"/>
          </a:p>
          <a:p>
            <a:pPr lvl="1"/>
            <a:endParaRPr lang="en-US" dirty="0"/>
          </a:p>
          <a:p>
            <a:pPr lvl="2"/>
            <a:endParaRPr lang="en-US" dirty="0"/>
          </a:p>
        </p:txBody>
      </p:sp>
      <p:sp>
        <p:nvSpPr>
          <p:cNvPr id="11" name="Footer Placeholder 3"/>
          <p:cNvSpPr>
            <a:spLocks noGrp="1"/>
          </p:cNvSpPr>
          <p:nvPr>
            <p:ph type="ftr" sz="quarter" idx="10"/>
          </p:nvPr>
        </p:nvSpPr>
        <p:spPr>
          <a:xfrm>
            <a:off x="337351" y="6477000"/>
            <a:ext cx="7816049" cy="244475"/>
          </a:xfrm>
          <a:prstGeom prst="rect">
            <a:avLst/>
          </a:prstGeom>
        </p:spPr>
        <p:txBody>
          <a:bodyPr/>
          <a:lstStyle>
            <a:lvl1pPr>
              <a:defRPr sz="800" b="0">
                <a:latin typeface="Source Sans Pro" panose="020B0503030403020204" pitchFamily="34"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3511220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Section Title Slide">
    <p:bg>
      <p:bgPr>
        <a:solidFill>
          <a:srgbClr val="006FF4"/>
        </a:solidFill>
        <a:effectLst/>
      </p:bgPr>
    </p:bg>
    <p:spTree>
      <p:nvGrpSpPr>
        <p:cNvPr id="1" name="Shape 20"/>
        <p:cNvGrpSpPr/>
        <p:nvPr/>
      </p:nvGrpSpPr>
      <p:grpSpPr>
        <a:xfrm>
          <a:off x="0" y="0"/>
          <a:ext cx="0" cy="0"/>
          <a:chOff x="0" y="0"/>
          <a:chExt cx="0" cy="0"/>
        </a:xfrm>
      </p:grpSpPr>
      <p:pic>
        <p:nvPicPr>
          <p:cNvPr id="21" name="Shape 21"/>
          <p:cNvPicPr preferRelativeResize="0"/>
          <p:nvPr/>
        </p:nvPicPr>
        <p:blipFill rotWithShape="1">
          <a:blip r:embed="rId2">
            <a:alphaModFix/>
          </a:blip>
          <a:srcRect/>
          <a:stretch/>
        </p:blipFill>
        <p:spPr>
          <a:xfrm>
            <a:off x="304800" y="365106"/>
            <a:ext cx="2397287" cy="854094"/>
          </a:xfrm>
          <a:prstGeom prst="rect">
            <a:avLst/>
          </a:prstGeom>
          <a:noFill/>
          <a:ln>
            <a:noFill/>
          </a:ln>
        </p:spPr>
      </p:pic>
      <p:sp>
        <p:nvSpPr>
          <p:cNvPr id="22" name="Shape 22"/>
          <p:cNvSpPr/>
          <p:nvPr/>
        </p:nvSpPr>
        <p:spPr>
          <a:xfrm>
            <a:off x="-3968" y="-2977"/>
            <a:ext cx="12199939" cy="85725"/>
          </a:xfrm>
          <a:prstGeom prst="rect">
            <a:avLst/>
          </a:prstGeom>
          <a:solidFill>
            <a:schemeClr val="lt1"/>
          </a:solidFill>
          <a:ln>
            <a:noFill/>
          </a:ln>
        </p:spPr>
        <p:txBody>
          <a:bodyPr lIns="26775" tIns="26775" rIns="26775" bIns="26775" anchor="ctr" anchorCtr="0">
            <a:noAutofit/>
          </a:bodyPr>
          <a:lstStyle/>
          <a:p>
            <a:pPr algn="ctr"/>
            <a:endParaRPr sz="1547" kern="0">
              <a:solidFill>
                <a:srgbClr val="FFFFFF"/>
              </a:solidFill>
              <a:ea typeface="Calibri"/>
              <a:cs typeface="Calibri"/>
              <a:sym typeface="Calibri"/>
            </a:endParaRPr>
          </a:p>
        </p:txBody>
      </p:sp>
      <p:sp>
        <p:nvSpPr>
          <p:cNvPr id="23" name="Shape 23"/>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a:buSzPct val="25000"/>
            </a:pPr>
            <a:fld id="{00000000-1234-1234-1234-123412341234}" type="slidenum">
              <a:rPr lang="en-US" sz="843">
                <a:solidFill>
                  <a:srgbClr val="FFFFFF"/>
                </a:solidFill>
                <a:latin typeface="Source Sans Pro"/>
                <a:ea typeface="Source Sans Pro"/>
                <a:cs typeface="Source Sans Pro"/>
                <a:sym typeface="Source Sans Pro"/>
              </a:rPr>
              <a:pPr>
                <a:buSzPct val="25000"/>
              </a:pPr>
              <a:t>‹#›</a:t>
            </a:fld>
            <a:endParaRPr lang="en-US" sz="843">
              <a:solidFill>
                <a:srgbClr val="FFFFFF"/>
              </a:solidFill>
              <a:latin typeface="Source Sans Pro"/>
              <a:ea typeface="Source Sans Pro"/>
              <a:cs typeface="Source Sans Pro"/>
              <a:sym typeface="Source Sans Pro"/>
            </a:endParaRPr>
          </a:p>
        </p:txBody>
      </p:sp>
      <p:sp>
        <p:nvSpPr>
          <p:cNvPr id="24" name="Shape 24"/>
          <p:cNvSpPr txBox="1">
            <a:spLocks noGrp="1"/>
          </p:cNvSpPr>
          <p:nvPr>
            <p:ph type="body" idx="1"/>
          </p:nvPr>
        </p:nvSpPr>
        <p:spPr>
          <a:xfrm>
            <a:off x="304800" y="2848069"/>
            <a:ext cx="11582400" cy="672085"/>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Arial"/>
              <a:buNone/>
              <a:defRPr sz="2500" b="1" i="0" u="none" strike="noStrike" cap="none">
                <a:solidFill>
                  <a:schemeClr val="lt1"/>
                </a:solidFill>
                <a:latin typeface="Source Sans Pro"/>
                <a:ea typeface="Source Sans Pro"/>
                <a:cs typeface="Source Sans Pro"/>
                <a:sym typeface="Source Sans Pro"/>
              </a:defRPr>
            </a:lvl1pPr>
            <a:lvl2pPr marL="990551" marR="0" lvl="1" indent="-156605" algn="l" rtl="0">
              <a:spcBef>
                <a:spcPts val="747"/>
              </a:spcBef>
              <a:buClr>
                <a:schemeClr val="dk1"/>
              </a:buClr>
              <a:buSzPct val="100891"/>
              <a:buFont typeface="Arial"/>
              <a:buChar char="–"/>
              <a:defRPr sz="3733" b="0" i="0" u="none" strike="noStrike" cap="none">
                <a:solidFill>
                  <a:schemeClr val="dk1"/>
                </a:solidFill>
                <a:latin typeface="Calibri"/>
                <a:ea typeface="Calibri"/>
                <a:cs typeface="Calibri"/>
                <a:sym typeface="Calibri"/>
              </a:defRPr>
            </a:lvl2pPr>
            <a:lvl3pPr marL="1523923" marR="0" lvl="2" indent="-11422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25" name="Shape 25"/>
          <p:cNvSpPr txBox="1">
            <a:spLocks noGrp="1"/>
          </p:cNvSpPr>
          <p:nvPr>
            <p:ph type="body" idx="2"/>
          </p:nvPr>
        </p:nvSpPr>
        <p:spPr>
          <a:xfrm>
            <a:off x="304800" y="3361912"/>
            <a:ext cx="11582400" cy="355600"/>
          </a:xfrm>
          <a:prstGeom prst="rect">
            <a:avLst/>
          </a:prstGeom>
          <a:noFill/>
          <a:ln>
            <a:noFill/>
          </a:ln>
        </p:spPr>
        <p:txBody>
          <a:bodyPr lIns="91425" tIns="91425" rIns="91425" bIns="91425" anchor="ctr" anchorCtr="0"/>
          <a:lstStyle>
            <a:lvl1pPr marL="0" marR="0" lvl="0" indent="0" algn="ctr" rtl="0">
              <a:spcBef>
                <a:spcPts val="0"/>
              </a:spcBef>
              <a:spcAft>
                <a:spcPts val="1600"/>
              </a:spcAft>
              <a:buClr>
                <a:schemeClr val="lt1"/>
              </a:buClr>
              <a:buFont typeface="Arial"/>
              <a:buNone/>
              <a:defRPr sz="1800" b="0" i="0" u="none" strike="noStrike" cap="none">
                <a:solidFill>
                  <a:schemeClr val="lt1"/>
                </a:solidFill>
                <a:latin typeface="Source Sans Pro"/>
                <a:ea typeface="Source Sans Pro"/>
                <a:cs typeface="Source Sans Pro"/>
                <a:sym typeface="Source Sans Pro"/>
              </a:defRPr>
            </a:lvl1pPr>
            <a:lvl2pPr marL="990551" marR="0" lvl="1" indent="-190450" algn="l" rtl="0">
              <a:spcBef>
                <a:spcPts val="0"/>
              </a:spcBef>
              <a:spcAft>
                <a:spcPts val="160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523923" marR="0" lvl="2" indent="-11422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7" name="Footer Placeholder 3"/>
          <p:cNvSpPr>
            <a:spLocks noGrp="1"/>
          </p:cNvSpPr>
          <p:nvPr>
            <p:ph type="ftr" sz="quarter" idx="10"/>
          </p:nvPr>
        </p:nvSpPr>
        <p:spPr>
          <a:xfrm>
            <a:off x="337351" y="6477000"/>
            <a:ext cx="7816049" cy="244475"/>
          </a:xfrm>
          <a:prstGeom prst="rect">
            <a:avLst/>
          </a:prstGeom>
        </p:spPr>
        <p:txBody>
          <a:bodyPr/>
          <a:lstStyle>
            <a:lvl1pPr>
              <a:defRPr sz="1300" b="0">
                <a:solidFill>
                  <a:schemeClr val="bg1">
                    <a:lumMod val="95000"/>
                  </a:schemeClr>
                </a:solidFill>
                <a:latin typeface="Source Sans Pro" panose="020B0503030403020204" pitchFamily="34" charset="0"/>
              </a:defRPr>
            </a:lvl1pPr>
          </a:lstStyle>
          <a:p>
            <a:pPr marL="12700">
              <a:lnSpc>
                <a:spcPts val="969"/>
              </a:lnSpc>
            </a:pPr>
            <a:r>
              <a:rPr lang="de-DE" dirty="0">
                <a:solidFill>
                  <a:srgbClr val="FFFFFF">
                    <a:lumMod val="95000"/>
                  </a:srgbClr>
                </a:solidFill>
                <a:cs typeface="Arial"/>
              </a:rPr>
              <a:t>© 2017 </a:t>
            </a:r>
            <a:r>
              <a:rPr lang="en-US" dirty="0">
                <a:solidFill>
                  <a:srgbClr val="FFFFFF">
                    <a:lumMod val="95000"/>
                  </a:srgbClr>
                </a:solidFill>
                <a:cs typeface="Arial"/>
              </a:rPr>
              <a:t>Universal Service Administrative Co. </a:t>
            </a:r>
            <a:endParaRPr lang="en-US" dirty="0">
              <a:solidFill>
                <a:srgbClr val="FFFFFF">
                  <a:lumMod val="95000"/>
                </a:srgbClr>
              </a:solidFill>
              <a:cs typeface="SourceSansPro-Light"/>
            </a:endParaRPr>
          </a:p>
        </p:txBody>
      </p:sp>
    </p:spTree>
    <p:extLst>
      <p:ext uri="{BB962C8B-B14F-4D97-AF65-F5344CB8AC3E}">
        <p14:creationId xmlns:p14="http://schemas.microsoft.com/office/powerpoint/2010/main" val="9990831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_v0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12700" algn="l">
              <a:lnSpc>
                <a:spcPts val="969"/>
              </a:lnSpc>
            </a:pPr>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marL="12700" algn="l">
                <a:lnSpc>
                  <a:spcPts val="969"/>
                </a:lnSpc>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solidFill>
                <a:prstClr val="black"/>
              </a:solidFill>
              <a:cs typeface="Arial"/>
              <a:sym typeface="Arial"/>
            </a:endParaRPr>
          </a:p>
        </p:txBody>
      </p:sp>
      <p:sp>
        <p:nvSpPr>
          <p:cNvPr id="13"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05315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_v0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338"/>
          <a:stretch/>
        </p:blipFill>
        <p:spPr>
          <a:xfrm>
            <a:off x="0" y="72596"/>
            <a:ext cx="12261275" cy="7425484"/>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solidFill>
                <a:prstClr val="black"/>
              </a:solidFill>
              <a:cs typeface="Arial"/>
              <a:sym typeface="Arial"/>
            </a:endParaRPr>
          </a:p>
        </p:txBody>
      </p:sp>
      <p:sp>
        <p:nvSpPr>
          <p:cNvPr id="7" name="Title 1"/>
          <p:cNvSpPr>
            <a:spLocks noGrp="1"/>
          </p:cNvSpPr>
          <p:nvPr>
            <p:ph type="ctrTitle"/>
          </p:nvPr>
        </p:nvSpPr>
        <p:spPr>
          <a:xfrm>
            <a:off x="1524000" y="284526"/>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2764201"/>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33572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_v06">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52094" y="70938"/>
            <a:ext cx="12354930" cy="68580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dirty="0">
              <a:solidFill>
                <a:prstClr val="black"/>
              </a:solidFill>
              <a:cs typeface="Arial"/>
              <a:sym typeface="Arial"/>
            </a:endParaRPr>
          </a:p>
        </p:txBody>
      </p:sp>
      <p:sp>
        <p:nvSpPr>
          <p:cNvPr id="7" name="Title 1"/>
          <p:cNvSpPr>
            <a:spLocks noGrp="1"/>
          </p:cNvSpPr>
          <p:nvPr>
            <p:ph type="ctrTitle"/>
          </p:nvPr>
        </p:nvSpPr>
        <p:spPr>
          <a:xfrm>
            <a:off x="1524000" y="1575863"/>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405553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351781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pPr/>
              <a:t>‹#›</a:t>
            </a:fld>
            <a:endParaRPr lang="en-US" dirty="0"/>
          </a:p>
        </p:txBody>
      </p:sp>
      <p:sp>
        <p:nvSpPr>
          <p:cNvPr id="2" name="Footer Placeholder 1"/>
          <p:cNvSpPr>
            <a:spLocks noGrp="1"/>
          </p:cNvSpPr>
          <p:nvPr>
            <p:ph type="ftr" sz="quarter" idx="13"/>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6298196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1888" y="2112885"/>
            <a:ext cx="1633492" cy="1419285"/>
          </a:xfrm>
        </p:spPr>
        <p:txBody>
          <a:bodyPr>
            <a:noAutofit/>
          </a:bodyPr>
          <a:lstStyle>
            <a:lvl1pPr>
              <a:defRPr sz="3200"/>
            </a:lvl1pPr>
          </a:lstStyle>
          <a:p>
            <a:r>
              <a:rPr lang="en-US" dirty="0"/>
              <a:t>Agenda</a:t>
            </a:r>
          </a:p>
        </p:txBody>
      </p:sp>
      <p:sp>
        <p:nvSpPr>
          <p:cNvPr id="3" name="Content Placeholder 2"/>
          <p:cNvSpPr>
            <a:spLocks noGrp="1"/>
          </p:cNvSpPr>
          <p:nvPr>
            <p:ph idx="1" hasCustomPrompt="1"/>
          </p:nvPr>
        </p:nvSpPr>
        <p:spPr>
          <a:xfrm>
            <a:off x="5832629" y="83127"/>
            <a:ext cx="5020322" cy="6273222"/>
          </a:xfrm>
        </p:spPr>
        <p:txBody>
          <a:bodyPr anchor="ctr" anchorCtr="0">
            <a:noAutofit/>
          </a:bodyPr>
          <a:lstStyle>
            <a:lvl1pPr>
              <a:defRPr sz="2800" baseline="0"/>
            </a:lvl1pPr>
            <a:lvl2pPr>
              <a:defRPr baseline="0"/>
            </a:lvl2pPr>
            <a:lvl4pPr>
              <a:defRPr baseline="0"/>
            </a:lvl4pPr>
            <a:lvl5pPr>
              <a:defRPr/>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7682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92D1C-E54D-47D5-9675-B50AE056B472}" type="datetimeFigureOut">
              <a:rPr lang="en-US" smtClean="0"/>
              <a:t>10/11/2018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03D8B2-2B03-420B-8ADB-E305840591AF}" type="slidenum">
              <a:rPr lang="en-US" smtClean="0"/>
              <a:t>‹#›</a:t>
            </a:fld>
            <a:endParaRPr lang="en-US" dirty="0"/>
          </a:p>
        </p:txBody>
      </p:sp>
    </p:spTree>
    <p:extLst>
      <p:ext uri="{BB962C8B-B14F-4D97-AF65-F5344CB8AC3E}">
        <p14:creationId xmlns:p14="http://schemas.microsoft.com/office/powerpoint/2010/main" val="10720616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09057"/>
            <a:ext cx="9898602" cy="4112800"/>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8164096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8142278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19943"/>
            <a:ext cx="4194308" cy="4263998"/>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473329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solidFill>
                <a:prstClr val="black"/>
              </a:solidFill>
              <a:cs typeface="Arial"/>
              <a:sym typeface="Arial"/>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sz="3200">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sp>
        <p:nvSpPr>
          <p:cNvPr id="4"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17531796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solidFill>
                <a:prstClr val="black"/>
              </a:solidFill>
              <a:cs typeface="Arial"/>
              <a:sym typeface="Arial"/>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sz="3200" dirty="0"/>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17628088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p:nvPr>
        </p:nvSpPr>
        <p:spPr>
          <a:xfrm>
            <a:off x="1524000" y="2782101"/>
            <a:ext cx="9144000" cy="1655762"/>
          </a:xfrm>
        </p:spPr>
        <p:txBody>
          <a:bodyPr>
            <a:noAutofit/>
          </a:bodyPr>
          <a:lstStyle>
            <a:lvl1pPr marL="0" indent="0" algn="ctr">
              <a:buNone/>
              <a:defRPr sz="3200">
                <a:solidFill>
                  <a:srgbClr val="004AD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012189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32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0324043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buFont typeface="Arial" panose="020B0604020202020204" pitchFamily="34" charset="0"/>
              <a:buChar cha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7673179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0473455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_Bullets+Char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674811"/>
            <a:ext cx="5220070" cy="4147046"/>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3" name="Chart Placeholder 2"/>
          <p:cNvSpPr>
            <a:spLocks noGrp="1"/>
          </p:cNvSpPr>
          <p:nvPr>
            <p:ph type="chart" sz="quarter" idx="10"/>
          </p:nvPr>
        </p:nvSpPr>
        <p:spPr>
          <a:xfrm>
            <a:off x="5557838" y="693738"/>
            <a:ext cx="6281737" cy="545782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55647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D92D1C-E54D-47D5-9675-B50AE056B472}"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03D8B2-2B03-420B-8ADB-E305840591AF}" type="slidenum">
              <a:rPr lang="en-US" smtClean="0"/>
              <a:t>‹#›</a:t>
            </a:fld>
            <a:endParaRPr lang="en-US" dirty="0"/>
          </a:p>
        </p:txBody>
      </p:sp>
    </p:spTree>
    <p:extLst>
      <p:ext uri="{BB962C8B-B14F-4D97-AF65-F5344CB8AC3E}">
        <p14:creationId xmlns:p14="http://schemas.microsoft.com/office/powerpoint/2010/main" val="10407430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54174"/>
            <a:ext cx="2862262" cy="4518026"/>
          </a:xfrm>
        </p:spPr>
        <p:txBody>
          <a:bodyPr>
            <a:normAutofit/>
          </a:bodyPr>
          <a:lstStyle>
            <a:lvl1pPr marL="0" indent="0">
              <a:buNone/>
              <a:defRPr sz="2800" baseline="0"/>
            </a:lvl1pPr>
          </a:lstStyle>
          <a:p>
            <a:pPr lvl="0"/>
            <a:r>
              <a:rPr lang="en-US" dirty="0"/>
              <a:t>Lorem ipsum </a:t>
            </a:r>
            <a:r>
              <a:rPr lang="en-US" dirty="0" err="1"/>
              <a:t>doler</a:t>
            </a:r>
            <a:r>
              <a:rPr lang="en-US" dirty="0"/>
              <a:t> sit </a:t>
            </a:r>
            <a:r>
              <a:rPr lang="en-US" dirty="0" err="1"/>
              <a:t>amet</a:t>
            </a:r>
            <a:r>
              <a:rPr lang="en-US" dirty="0"/>
              <a:t>, </a:t>
            </a:r>
            <a:r>
              <a:rPr lang="en-US" dirty="0" err="1"/>
              <a:t>consecteur</a:t>
            </a:r>
            <a:r>
              <a:rPr lang="en-US" dirty="0"/>
              <a:t> </a:t>
            </a:r>
            <a:r>
              <a:rPr lang="en-US" dirty="0" err="1"/>
              <a:t>adipiscing</a:t>
            </a:r>
            <a:r>
              <a:rPr lang="en-US" dirty="0"/>
              <a:t> </a:t>
            </a:r>
            <a:r>
              <a:rPr lang="en-US" dirty="0" err="1"/>
              <a:t>elit</a:t>
            </a:r>
            <a:r>
              <a:rPr lang="en-US" dirty="0"/>
              <a:t>. </a:t>
            </a:r>
            <a:r>
              <a:rPr lang="en-US" dirty="0" err="1"/>
              <a:t>Vestibulum</a:t>
            </a:r>
            <a:r>
              <a:rPr lang="en-US" dirty="0"/>
              <a:t> </a:t>
            </a:r>
            <a:r>
              <a:rPr lang="en-US" dirty="0" err="1"/>
              <a:t>bibendum</a:t>
            </a:r>
            <a:r>
              <a:rPr lang="en-US" dirty="0"/>
              <a:t> </a:t>
            </a:r>
            <a:r>
              <a:rPr lang="en-US" dirty="0" err="1"/>
              <a:t>egestas</a:t>
            </a:r>
            <a:r>
              <a:rPr lang="en-US" dirty="0"/>
              <a:t> </a:t>
            </a:r>
            <a:r>
              <a:rPr lang="en-US" dirty="0" err="1"/>
              <a:t>iaculis</a:t>
            </a:r>
            <a:r>
              <a:rPr lang="en-US" dirty="0"/>
              <a:t> </a:t>
            </a:r>
            <a:r>
              <a:rPr lang="en-US" dirty="0" err="1"/>
              <a:t>est</a:t>
            </a:r>
            <a:r>
              <a:rPr lang="en-US" dirty="0"/>
              <a:t> </a:t>
            </a:r>
            <a:r>
              <a:rPr lang="en-US" dirty="0" err="1"/>
              <a:t>faucibus</a:t>
            </a:r>
            <a:r>
              <a:rPr lang="en-US" dirty="0"/>
              <a:t> </a:t>
            </a:r>
            <a:r>
              <a:rPr lang="en-US" dirty="0" err="1"/>
              <a:t>eu</a:t>
            </a:r>
            <a:r>
              <a:rPr lang="en-US" dirty="0"/>
              <a:t>. </a:t>
            </a:r>
          </a:p>
        </p:txBody>
      </p:sp>
      <p:sp>
        <p:nvSpPr>
          <p:cNvPr id="12" name="Title 1"/>
          <p:cNvSpPr>
            <a:spLocks noGrp="1"/>
          </p:cNvSpPr>
          <p:nvPr>
            <p:ph type="title" hasCustomPrompt="1"/>
          </p:nvPr>
        </p:nvSpPr>
        <p:spPr>
          <a:xfrm>
            <a:off x="337351" y="693599"/>
            <a:ext cx="2863049" cy="776425"/>
          </a:xfrm>
        </p:spPr>
        <p:txBody>
          <a:bodyPr>
            <a:normAutofit/>
          </a:bodyPr>
          <a:lstStyle>
            <a:lvl1pPr>
              <a:defRPr sz="3200"/>
            </a:lvl1pPr>
          </a:lstStyle>
          <a:p>
            <a:r>
              <a:rPr lang="en-US" dirty="0"/>
              <a:t>CLICK TO EDIT</a:t>
            </a:r>
          </a:p>
        </p:txBody>
      </p:sp>
      <p:sp>
        <p:nvSpPr>
          <p:cNvPr id="3" name="Table Placeholder 2"/>
          <p:cNvSpPr>
            <a:spLocks noGrp="1"/>
          </p:cNvSpPr>
          <p:nvPr>
            <p:ph type="tbl" sz="quarter" idx="11"/>
          </p:nvPr>
        </p:nvSpPr>
        <p:spPr>
          <a:xfrm>
            <a:off x="3384550" y="693738"/>
            <a:ext cx="8431213" cy="5478462"/>
          </a:xfrm>
        </p:spPr>
        <p:txBody>
          <a:bodyPr/>
          <a:lstStyle/>
          <a:p>
            <a:endParaRPr lang="en-US" dirty="0"/>
          </a:p>
        </p:txBody>
      </p:sp>
      <p:sp>
        <p:nvSpPr>
          <p:cNvPr id="2" name="Footer Placeholder 1"/>
          <p:cNvSpPr>
            <a:spLocks noGrp="1"/>
          </p:cNvSpPr>
          <p:nvPr>
            <p:ph type="ftr" sz="quarter" idx="12"/>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3"/>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6151166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76400"/>
            <a:ext cx="9948862" cy="4702175"/>
          </a:xfrm>
        </p:spPr>
        <p:txBody>
          <a:bodyPr anchor="t" anchorCtr="0">
            <a:noAutofit/>
          </a:bodyPr>
          <a:lstStyle>
            <a:lvl1pPr marL="0" indent="0">
              <a:buNone/>
              <a:defRPr sz="28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chor="t" anchorCtr="0">
            <a:noAutofit/>
          </a:bodyPr>
          <a:lstStyle>
            <a:lvl1pPr>
              <a:defRPr sz="3200"/>
            </a:lvl1pPr>
          </a:lstStyle>
          <a:p>
            <a:r>
              <a:rPr lang="en-US" dirty="0"/>
              <a:t>CLICK TO EDIT</a:t>
            </a:r>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4417077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_Paragraph+Motif">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10418"/>
            <a:ext cx="4145978" cy="4886325"/>
          </a:xfrm>
        </p:spPr>
        <p:txBody>
          <a:bodyPr>
            <a:noAutofit/>
          </a:bodyPr>
          <a:lstStyle>
            <a:lvl1pPr marL="0" indent="0">
              <a:buNone/>
              <a:defRPr sz="28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oAutofit/>
          </a:bodyPr>
          <a:lstStyle>
            <a:lvl1pPr>
              <a:defRPr sz="3200"/>
            </a:lvl1pPr>
          </a:lstStyle>
          <a:p>
            <a:r>
              <a:rPr lang="en-US" dirty="0"/>
              <a:t>CLICK TO EDIT</a:t>
            </a:r>
          </a:p>
        </p:txBody>
      </p:sp>
      <p:pic>
        <p:nvPicPr>
          <p:cNvPr id="2" name="Picture 1"/>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4882" r="21298" b="3427"/>
          <a:stretch/>
        </p:blipFill>
        <p:spPr>
          <a:xfrm>
            <a:off x="4484117" y="94592"/>
            <a:ext cx="7707884" cy="6763408"/>
          </a:xfrm>
          <a:prstGeom prst="rect">
            <a:avLst/>
          </a:prstGeom>
        </p:spPr>
      </p:pic>
      <p:sp>
        <p:nvSpPr>
          <p:cNvPr id="3" name="Footer Placeholder 2"/>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9984031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453946" y="3505200"/>
            <a:ext cx="3465766" cy="2667000"/>
          </a:xfrm>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04800" y="2057400"/>
            <a:ext cx="3466631" cy="832103"/>
          </a:xfrm>
        </p:spPr>
        <p:txBody>
          <a:bodyPr anchor="t" anchorCtr="0">
            <a:noAutofit/>
          </a:bodyPr>
          <a:lstStyle>
            <a:lvl1pPr>
              <a:defRPr sz="3200" baseline="0"/>
            </a:lvl1pPr>
          </a:lstStyle>
          <a:p>
            <a:r>
              <a:rPr lang="en-US" dirty="0"/>
              <a:t>CATEGORY ONE</a:t>
            </a:r>
          </a:p>
        </p:txBody>
      </p:sp>
      <p:sp>
        <p:nvSpPr>
          <p:cNvPr id="6" name="Text Placeholder 2"/>
          <p:cNvSpPr>
            <a:spLocks noGrp="1"/>
          </p:cNvSpPr>
          <p:nvPr>
            <p:ph type="body" sz="quarter" idx="11" hasCustomPrompt="1"/>
          </p:nvPr>
        </p:nvSpPr>
        <p:spPr>
          <a:xfrm>
            <a:off x="4411431" y="3505200"/>
            <a:ext cx="3477958" cy="2691384"/>
          </a:xfrm>
        </p:spPr>
        <p:txBody>
          <a:bodyPr anchor="t" anchorCtr="0">
            <a:noAutofit/>
          </a:bodyPr>
          <a:lstStyle>
            <a:lvl1pPr marL="0" indent="0">
              <a:buNone/>
              <a:defRPr sz="2400" baseline="0"/>
            </a:lvl1pPr>
          </a:lstStyle>
          <a:p>
            <a:pPr lvl="0"/>
            <a:r>
              <a:rPr lang="en-US" dirty="0"/>
              <a:t>Click to edit text</a:t>
            </a:r>
          </a:p>
        </p:txBody>
      </p:sp>
      <p:sp>
        <p:nvSpPr>
          <p:cNvPr id="7" name="Title 1"/>
          <p:cNvSpPr txBox="1">
            <a:spLocks/>
          </p:cNvSpPr>
          <p:nvPr userDrawn="1"/>
        </p:nvSpPr>
        <p:spPr>
          <a:xfrm>
            <a:off x="4391151" y="2467317"/>
            <a:ext cx="3478826" cy="8382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pPr algn="ctr"/>
            <a:r>
              <a:rPr lang="en-US" sz="3200" dirty="0">
                <a:sym typeface="Arial"/>
              </a:rPr>
              <a:t>CATEGORY TWO</a:t>
            </a:r>
          </a:p>
        </p:txBody>
      </p:sp>
      <p:sp>
        <p:nvSpPr>
          <p:cNvPr id="14" name="Text Placeholder 2"/>
          <p:cNvSpPr>
            <a:spLocks noGrp="1"/>
          </p:cNvSpPr>
          <p:nvPr>
            <p:ph type="body" sz="quarter" idx="12" hasCustomPrompt="1"/>
          </p:nvPr>
        </p:nvSpPr>
        <p:spPr>
          <a:xfrm>
            <a:off x="338216" y="3505200"/>
            <a:ext cx="3465766" cy="2691384"/>
          </a:xfrm>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5" name="Title 1"/>
          <p:cNvSpPr txBox="1">
            <a:spLocks/>
          </p:cNvSpPr>
          <p:nvPr userDrawn="1"/>
        </p:nvSpPr>
        <p:spPr>
          <a:xfrm>
            <a:off x="8367876" y="2477879"/>
            <a:ext cx="3466631" cy="73145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pPr algn="ctr"/>
            <a:r>
              <a:rPr lang="en-US" sz="3200" dirty="0">
                <a:sym typeface="Arial"/>
              </a:rPr>
              <a:t>VOICE SERVICES</a:t>
            </a:r>
          </a:p>
        </p:txBody>
      </p:sp>
      <p:cxnSp>
        <p:nvCxnSpPr>
          <p:cNvPr id="16" name="Straight Connector 15"/>
          <p:cNvCxnSpPr/>
          <p:nvPr userDrawn="1"/>
        </p:nvCxnSpPr>
        <p:spPr>
          <a:xfrm>
            <a:off x="4110892" y="2209800"/>
            <a:ext cx="0" cy="41353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81635" y="2209800"/>
            <a:ext cx="0" cy="41353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7210188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Footer Placeholder 1"/>
          <p:cNvSpPr>
            <a:spLocks noGrp="1"/>
          </p:cNvSpPr>
          <p:nvPr>
            <p:ph type="ftr" sz="quarter" idx="13"/>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5801737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pPr/>
              <a:t>‹#›</a:t>
            </a:fld>
            <a:endParaRPr lang="en-US" dirty="0"/>
          </a:p>
        </p:txBody>
      </p:sp>
      <p:sp>
        <p:nvSpPr>
          <p:cNvPr id="5" name="Picture Placeholder 4"/>
          <p:cNvSpPr>
            <a:spLocks noGrp="1"/>
          </p:cNvSpPr>
          <p:nvPr>
            <p:ph type="pic" sz="quarter" idx="13"/>
          </p:nvPr>
        </p:nvSpPr>
        <p:spPr>
          <a:xfrm>
            <a:off x="68781" y="221653"/>
            <a:ext cx="12123219" cy="6636347"/>
          </a:xfrm>
        </p:spPr>
        <p:txBody>
          <a:bodyPr/>
          <a:lstStyle>
            <a:lvl1pPr marL="0" indent="0">
              <a:buNone/>
              <a:defRPr/>
            </a:lvl1pPr>
          </a:lstStyle>
          <a:p>
            <a:endParaRPr lang="en-US" dirty="0"/>
          </a:p>
        </p:txBody>
      </p:sp>
      <p:sp>
        <p:nvSpPr>
          <p:cNvPr id="8" name="object 4"/>
          <p:cNvSpPr/>
          <p:nvPr userDrawn="1"/>
        </p:nvSpPr>
        <p:spPr>
          <a:xfrm>
            <a:off x="1" y="81481"/>
            <a:ext cx="12192000" cy="6776519"/>
          </a:xfrm>
          <a:custGeom>
            <a:avLst/>
            <a:gdLst/>
            <a:ahLst/>
            <a:cxnLst/>
            <a:rect l="l" t="t" r="r" b="b"/>
            <a:pathLst>
              <a:path w="12179300" h="6845300">
                <a:moveTo>
                  <a:pt x="0" y="6845300"/>
                </a:moveTo>
                <a:lnTo>
                  <a:pt x="12178995" y="6845300"/>
                </a:lnTo>
                <a:lnTo>
                  <a:pt x="12178995" y="0"/>
                </a:lnTo>
                <a:lnTo>
                  <a:pt x="0" y="0"/>
                </a:lnTo>
                <a:lnTo>
                  <a:pt x="0" y="6845300"/>
                </a:lnTo>
                <a:close/>
              </a:path>
            </a:pathLst>
          </a:custGeom>
          <a:solidFill>
            <a:schemeClr val="tx1">
              <a:lumMod val="65000"/>
              <a:lumOff val="35000"/>
              <a:alpha val="80000"/>
            </a:schemeClr>
          </a:solidFill>
        </p:spPr>
        <p:txBody>
          <a:bodyPr wrap="square" lIns="0" tIns="0" rIns="0" bIns="0" rtlCol="0"/>
          <a:lstStyle/>
          <a:p>
            <a:endParaRPr dirty="0">
              <a:solidFill>
                <a:prstClr val="white"/>
              </a:solidFill>
              <a:cs typeface="Arial"/>
              <a:sym typeface="Arial"/>
            </a:endParaRPr>
          </a:p>
        </p:txBody>
      </p:sp>
      <p:sp>
        <p:nvSpPr>
          <p:cNvPr id="2" name="Title 1"/>
          <p:cNvSpPr>
            <a:spLocks noGrp="1"/>
          </p:cNvSpPr>
          <p:nvPr>
            <p:ph type="ctrTitle" hasCustomPrompt="1"/>
          </p:nvPr>
        </p:nvSpPr>
        <p:spPr>
          <a:xfrm>
            <a:off x="1517003" y="2235200"/>
            <a:ext cx="9144000" cy="796388"/>
          </a:xfrm>
        </p:spPr>
        <p:txBody>
          <a:bodyPr anchor="b">
            <a:noAutofit/>
          </a:bodyPr>
          <a:lstStyle>
            <a:lvl1pPr algn="ctr">
              <a:defRPr sz="4000">
                <a:solidFill>
                  <a:schemeClr val="bg1"/>
                </a:solidFill>
              </a:defRPr>
            </a:lvl1pPr>
          </a:lstStyle>
          <a:p>
            <a:r>
              <a:rPr lang="en-US" dirty="0"/>
              <a:t>Questions?</a:t>
            </a:r>
          </a:p>
        </p:txBody>
      </p:sp>
      <p:sp>
        <p:nvSpPr>
          <p:cNvPr id="9"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dirty="0">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26576013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dirty="0">
              <a:solidFill>
                <a:prstClr val="black"/>
              </a:solidFill>
              <a:cs typeface="Arial"/>
              <a:sym typeface="Arial"/>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dirty="0">
              <a:solidFill>
                <a:prstClr val="black"/>
              </a:solidFill>
              <a:cs typeface="Arial"/>
              <a:sym typeface="Arial"/>
            </a:endParaRPr>
          </a:p>
        </p:txBody>
      </p:sp>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dirty="0">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470082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Content Slide and Photo">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304800" y="304801"/>
            <a:ext cx="11582400" cy="635001"/>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Arial"/>
              <a:buNone/>
              <a:defRPr sz="2200" b="1" i="0" u="none" strike="noStrike" cap="none">
                <a:solidFill>
                  <a:srgbClr val="004AD4"/>
                </a:solidFill>
                <a:latin typeface="Source Sans Pro"/>
                <a:ea typeface="Source Sans Pro"/>
                <a:cs typeface="Source Sans Pro"/>
                <a:sym typeface="Source Sans Pro"/>
              </a:defRPr>
            </a:lvl1pPr>
            <a:lvl2pPr marL="990551" marR="0" lvl="1" indent="-156605" algn="l" rtl="0">
              <a:spcBef>
                <a:spcPts val="747"/>
              </a:spcBef>
              <a:buClr>
                <a:schemeClr val="dk1"/>
              </a:buClr>
              <a:buSzPct val="100891"/>
              <a:buFont typeface="Arial"/>
              <a:buChar char="–"/>
              <a:defRPr sz="3733" b="0" i="0" u="none" strike="noStrike" cap="none">
                <a:solidFill>
                  <a:schemeClr val="dk1"/>
                </a:solidFill>
                <a:latin typeface="Calibri"/>
                <a:ea typeface="Calibri"/>
                <a:cs typeface="Calibri"/>
                <a:sym typeface="Calibri"/>
              </a:defRPr>
            </a:lvl2pPr>
            <a:lvl3pPr marL="1523923" marR="0" lvl="2" indent="-11422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34" name="Shape 34"/>
          <p:cNvSpPr txBox="1">
            <a:spLocks noGrp="1"/>
          </p:cNvSpPr>
          <p:nvPr>
            <p:ph type="body" idx="2"/>
          </p:nvPr>
        </p:nvSpPr>
        <p:spPr>
          <a:xfrm>
            <a:off x="304800" y="1956816"/>
            <a:ext cx="7823199" cy="3754119"/>
          </a:xfrm>
          <a:prstGeom prst="rect">
            <a:avLst/>
          </a:prstGeom>
          <a:noFill/>
          <a:ln>
            <a:noFill/>
          </a:ln>
        </p:spPr>
        <p:txBody>
          <a:bodyPr lIns="91425" tIns="91425" rIns="91425" bIns="91425" anchor="t" anchorCtr="0"/>
          <a:lstStyle>
            <a:lvl1pPr marL="285750" marR="0" lvl="0" indent="-285750" algn="l" rtl="0">
              <a:spcBef>
                <a:spcPts val="0"/>
              </a:spcBef>
              <a:spcAft>
                <a:spcPts val="1600"/>
              </a:spcAft>
              <a:buClr>
                <a:schemeClr val="dk1"/>
              </a:buClr>
              <a:buSzPct val="100000"/>
              <a:buFont typeface="Arial" panose="020B0604020202020204" pitchFamily="34" charset="0"/>
              <a:buChar char="•"/>
              <a:defRPr sz="1500" b="0" i="0" u="none" strike="noStrike" cap="none">
                <a:solidFill>
                  <a:schemeClr val="dk1"/>
                </a:solidFill>
                <a:latin typeface="Source Sans Pro" panose="020B0503030403020204" pitchFamily="34" charset="0"/>
                <a:ea typeface="Source Sans Pro Light" pitchFamily="34" charset="0"/>
                <a:cs typeface="Source Sans Pro" panose="020B0503030403020204" pitchFamily="34" charset="0"/>
                <a:sym typeface="Source Sans Pro"/>
              </a:defRPr>
            </a:lvl1pPr>
            <a:lvl2pPr marL="323850" marR="0" lvl="1" indent="0" algn="l" rtl="0">
              <a:spcBef>
                <a:spcPts val="0"/>
              </a:spcBef>
              <a:spcAft>
                <a:spcPts val="1600"/>
              </a:spcAft>
              <a:buClr>
                <a:schemeClr val="dk1"/>
              </a:buClr>
              <a:buSzPct val="100000"/>
              <a:buFont typeface="Arial"/>
              <a:buNone/>
              <a:defRPr sz="1500" b="0" i="0" u="none" strike="noStrike" cap="none">
                <a:solidFill>
                  <a:schemeClr val="dk1"/>
                </a:solidFill>
                <a:latin typeface="Source Sans Pro Light" pitchFamily="34" charset="0"/>
                <a:ea typeface="Source Sans Pro Light" pitchFamily="34" charset="0"/>
                <a:cs typeface="Source Sans Pro Light" pitchFamily="34" charset="0"/>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lang="en-US" dirty="0"/>
          </a:p>
        </p:txBody>
      </p:sp>
      <p:sp>
        <p:nvSpPr>
          <p:cNvPr id="35" name="Shape 35"/>
          <p:cNvSpPr txBox="1">
            <a:spLocks noGrp="1"/>
          </p:cNvSpPr>
          <p:nvPr>
            <p:ph type="title"/>
          </p:nvPr>
        </p:nvSpPr>
        <p:spPr>
          <a:xfrm>
            <a:off x="304800" y="1216151"/>
            <a:ext cx="11582400" cy="609599"/>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Source Sans Pro"/>
              <a:buNone/>
              <a:defRPr sz="2000" b="0" i="0" u="none" strike="noStrike" cap="none">
                <a:solidFill>
                  <a:srgbClr val="004AD4"/>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7" name="Shape 37"/>
          <p:cNvSpPr/>
          <p:nvPr/>
        </p:nvSpPr>
        <p:spPr>
          <a:xfrm>
            <a:off x="-3968" y="-2977"/>
            <a:ext cx="12199939" cy="85725"/>
          </a:xfrm>
          <a:prstGeom prst="rect">
            <a:avLst/>
          </a:prstGeom>
          <a:solidFill>
            <a:srgbClr val="004AD4"/>
          </a:solidFill>
          <a:ln>
            <a:noFill/>
          </a:ln>
        </p:spPr>
        <p:txBody>
          <a:bodyPr lIns="26775" tIns="26775" rIns="26775" bIns="26775" anchor="ctr" anchorCtr="0">
            <a:noAutofit/>
          </a:bodyPr>
          <a:lstStyle/>
          <a:p>
            <a:pPr algn="ctr"/>
            <a:endParaRPr sz="1547" kern="0" dirty="0">
              <a:solidFill>
                <a:srgbClr val="FFFFFF"/>
              </a:solidFill>
              <a:ea typeface="Calibri"/>
              <a:cs typeface="Calibri"/>
              <a:sym typeface="Calibri"/>
            </a:endParaRPr>
          </a:p>
        </p:txBody>
      </p:sp>
      <p:sp>
        <p:nvSpPr>
          <p:cNvPr id="38" name="Shape 38"/>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a:buSzPct val="25000"/>
            </a:pPr>
            <a:fld id="{00000000-1234-1234-1234-123412341234}" type="slidenum">
              <a:rPr lang="en-US" sz="843">
                <a:solidFill>
                  <a:srgbClr val="004AD4"/>
                </a:solidFill>
                <a:latin typeface="Source Sans Pro"/>
                <a:ea typeface="Source Sans Pro"/>
                <a:cs typeface="Source Sans Pro"/>
                <a:sym typeface="Source Sans Pro"/>
              </a:rPr>
              <a:pPr>
                <a:buSzPct val="25000"/>
              </a:pPr>
              <a:t>‹#›</a:t>
            </a:fld>
            <a:endParaRPr lang="en-US" sz="843" dirty="0">
              <a:solidFill>
                <a:srgbClr val="004AD4"/>
              </a:solidFill>
              <a:latin typeface="Source Sans Pro"/>
              <a:ea typeface="Source Sans Pro"/>
              <a:cs typeface="Source Sans Pro"/>
              <a:sym typeface="Source Sans Pro"/>
            </a:endParaRPr>
          </a:p>
        </p:txBody>
      </p:sp>
      <p:cxnSp>
        <p:nvCxnSpPr>
          <p:cNvPr id="39" name="Shape 39"/>
          <p:cNvCxnSpPr/>
          <p:nvPr/>
        </p:nvCxnSpPr>
        <p:spPr>
          <a:xfrm>
            <a:off x="304800" y="1066800"/>
            <a:ext cx="11582400" cy="0"/>
          </a:xfrm>
          <a:prstGeom prst="straightConnector1">
            <a:avLst/>
          </a:prstGeom>
          <a:noFill/>
          <a:ln w="15875" cap="flat" cmpd="sng">
            <a:solidFill>
              <a:srgbClr val="0070C0"/>
            </a:solidFill>
            <a:prstDash val="solid"/>
            <a:round/>
            <a:headEnd type="none" w="med" len="med"/>
            <a:tailEnd type="none" w="med" len="med"/>
          </a:ln>
        </p:spPr>
      </p:cxnSp>
      <p:sp>
        <p:nvSpPr>
          <p:cNvPr id="10" name="Shape 34"/>
          <p:cNvSpPr txBox="1">
            <a:spLocks noGrp="1"/>
          </p:cNvSpPr>
          <p:nvPr>
            <p:ph type="body" idx="13"/>
          </p:nvPr>
        </p:nvSpPr>
        <p:spPr>
          <a:xfrm>
            <a:off x="8382000" y="1981200"/>
            <a:ext cx="3813971" cy="3754119"/>
          </a:xfrm>
          <a:prstGeom prst="rect">
            <a:avLst/>
          </a:prstGeom>
          <a:noFill/>
          <a:ln>
            <a:noFill/>
          </a:ln>
        </p:spPr>
        <p:txBody>
          <a:bodyPr lIns="91425" tIns="91425" rIns="91425" bIns="91425" anchor="t" anchorCtr="0"/>
          <a:lstStyle>
            <a:lvl1pPr marL="285750" marR="0" lvl="0" indent="-285750" algn="l" rtl="0">
              <a:spcBef>
                <a:spcPts val="0"/>
              </a:spcBef>
              <a:spcAft>
                <a:spcPts val="1600"/>
              </a:spcAft>
              <a:buClr>
                <a:schemeClr val="dk1"/>
              </a:buClr>
              <a:buSzPct val="100000"/>
              <a:buFont typeface="Arial" panose="020B0604020202020204" pitchFamily="34" charset="0"/>
              <a:buChar char="•"/>
              <a:defRPr sz="1500" b="0" i="0" u="none" strike="noStrike" cap="none">
                <a:solidFill>
                  <a:schemeClr val="dk1"/>
                </a:solidFill>
                <a:latin typeface="Source Sans Pro" panose="020B0503030403020204" pitchFamily="34" charset="0"/>
                <a:ea typeface="Source Sans Pro Light" pitchFamily="34" charset="0"/>
                <a:cs typeface="Source Sans Pro" panose="020B0503030403020204" pitchFamily="34" charset="0"/>
                <a:sym typeface="Source Sans Pro"/>
              </a:defRPr>
            </a:lvl1pPr>
            <a:lvl2pPr marL="457200" marR="0" lvl="1" indent="-133350" algn="l" rtl="0">
              <a:spcBef>
                <a:spcPts val="0"/>
              </a:spcBef>
              <a:spcAft>
                <a:spcPts val="1600"/>
              </a:spcAft>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dirty="0"/>
          </a:p>
        </p:txBody>
      </p:sp>
      <p:sp>
        <p:nvSpPr>
          <p:cNvPr id="9" name="Footer Placeholder 3"/>
          <p:cNvSpPr>
            <a:spLocks noGrp="1"/>
          </p:cNvSpPr>
          <p:nvPr>
            <p:ph type="ftr" sz="quarter" idx="10"/>
          </p:nvPr>
        </p:nvSpPr>
        <p:spPr>
          <a:xfrm>
            <a:off x="337351" y="6477000"/>
            <a:ext cx="7816049" cy="244475"/>
          </a:xfrm>
          <a:prstGeom prst="rect">
            <a:avLst/>
          </a:prstGeom>
        </p:spPr>
        <p:txBody>
          <a:bodyPr/>
          <a:lstStyle>
            <a:lvl1pPr>
              <a:defRPr sz="800" b="0">
                <a:latin typeface="Source Sans Pro" panose="020B0503030403020204" pitchFamily="34"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8219168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Title Slide">
    <p:bg>
      <p:bgPr>
        <a:solidFill>
          <a:schemeClr val="lt1"/>
        </a:solidFill>
        <a:effectLst/>
      </p:bgPr>
    </p:bg>
    <p:spTree>
      <p:nvGrpSpPr>
        <p:cNvPr id="1" name="Shape 10"/>
        <p:cNvGrpSpPr/>
        <p:nvPr/>
      </p:nvGrpSpPr>
      <p:grpSpPr>
        <a:xfrm>
          <a:off x="0" y="0"/>
          <a:ext cx="0" cy="0"/>
          <a:chOff x="0" y="0"/>
          <a:chExt cx="0" cy="0"/>
        </a:xfrm>
      </p:grpSpPr>
      <p:sp>
        <p:nvSpPr>
          <p:cNvPr id="12" name="Shape 12"/>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a:buSzPct val="25000"/>
            </a:pPr>
            <a:fld id="{00000000-1234-1234-1234-123412341234}" type="slidenum">
              <a:rPr lang="en-US" sz="843">
                <a:solidFill>
                  <a:srgbClr val="004AD4"/>
                </a:solidFill>
                <a:latin typeface="Source Sans Pro"/>
                <a:ea typeface="Source Sans Pro"/>
                <a:cs typeface="Source Sans Pro"/>
                <a:sym typeface="Source Sans Pro"/>
              </a:rPr>
              <a:pPr>
                <a:buSzPct val="25000"/>
              </a:pPr>
              <a:t>‹#›</a:t>
            </a:fld>
            <a:endParaRPr lang="en-US" sz="843" dirty="0">
              <a:solidFill>
                <a:srgbClr val="004AD4"/>
              </a:solidFill>
              <a:latin typeface="Source Sans Pro"/>
              <a:ea typeface="Source Sans Pro"/>
              <a:cs typeface="Source Sans Pro"/>
              <a:sym typeface="Source Sans Pro"/>
            </a:endParaRPr>
          </a:p>
        </p:txBody>
      </p:sp>
      <p:sp>
        <p:nvSpPr>
          <p:cNvPr id="4" name="Footer Placeholder 3"/>
          <p:cNvSpPr>
            <a:spLocks noGrp="1"/>
          </p:cNvSpPr>
          <p:nvPr>
            <p:ph type="ftr" sz="quarter" idx="10"/>
          </p:nvPr>
        </p:nvSpPr>
        <p:spPr>
          <a:xfrm>
            <a:off x="337351" y="6477000"/>
            <a:ext cx="7816049" cy="244475"/>
          </a:xfrm>
          <a:prstGeom prst="rect">
            <a:avLst/>
          </a:prstGeom>
        </p:spPr>
        <p:txBody>
          <a:bodyPr/>
          <a:lstStyle>
            <a:lvl1pPr>
              <a:defRPr sz="800" b="0">
                <a:latin typeface="Source Sans Pro" panose="020B0503030403020204" pitchFamily="34"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6128707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Content Slide and Photo">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304800" y="304801"/>
            <a:ext cx="11582400" cy="635001"/>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Arial"/>
              <a:buNone/>
              <a:defRPr sz="2200" b="1" i="0" u="none" strike="noStrike" cap="none">
                <a:solidFill>
                  <a:srgbClr val="004AD4"/>
                </a:solidFill>
                <a:latin typeface="Source Sans Pro"/>
                <a:ea typeface="Source Sans Pro"/>
                <a:cs typeface="Source Sans Pro"/>
                <a:sym typeface="Source Sans Pro"/>
              </a:defRPr>
            </a:lvl1pPr>
            <a:lvl2pPr marL="990551" marR="0" lvl="1" indent="-156605" algn="l" rtl="0">
              <a:spcBef>
                <a:spcPts val="747"/>
              </a:spcBef>
              <a:buClr>
                <a:schemeClr val="dk1"/>
              </a:buClr>
              <a:buSzPct val="100891"/>
              <a:buFont typeface="Arial"/>
              <a:buChar char="–"/>
              <a:defRPr sz="3733" b="0" i="0" u="none" strike="noStrike" cap="none">
                <a:solidFill>
                  <a:schemeClr val="dk1"/>
                </a:solidFill>
                <a:latin typeface="Calibri"/>
                <a:ea typeface="Calibri"/>
                <a:cs typeface="Calibri"/>
                <a:sym typeface="Calibri"/>
              </a:defRPr>
            </a:lvl2pPr>
            <a:lvl3pPr marL="1523923" marR="0" lvl="2" indent="-11422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304800" y="1956816"/>
            <a:ext cx="7823199" cy="3754119"/>
          </a:xfrm>
          <a:prstGeom prst="rect">
            <a:avLst/>
          </a:prstGeom>
          <a:noFill/>
          <a:ln>
            <a:noFill/>
          </a:ln>
        </p:spPr>
        <p:txBody>
          <a:bodyPr lIns="91425" tIns="91425" rIns="91425" bIns="91425" anchor="t" anchorCtr="0"/>
          <a:lstStyle>
            <a:lvl1pPr marL="285750" marR="0" lvl="0" indent="-285750" algn="l" defTabSz="914400" rtl="0" eaLnBrk="1" fontAlgn="auto" latinLnBrk="0" hangingPunct="1">
              <a:lnSpc>
                <a:spcPct val="100000"/>
              </a:lnSpc>
              <a:spcBef>
                <a:spcPts val="0"/>
              </a:spcBef>
              <a:spcAft>
                <a:spcPts val="1600"/>
              </a:spcAft>
              <a:buClr>
                <a:schemeClr val="dk1"/>
              </a:buClr>
              <a:buSzPct val="100000"/>
              <a:buFont typeface="Arial" panose="020B0604020202020204" pitchFamily="34" charset="0"/>
              <a:buChar char="•"/>
              <a:tabLst/>
              <a:defRPr sz="1500" b="0" i="0" u="none" strike="noStrike" cap="none">
                <a:solidFill>
                  <a:schemeClr val="dk1"/>
                </a:solidFill>
                <a:latin typeface="Source Sans Pro"/>
                <a:ea typeface="Source Sans Pro"/>
                <a:cs typeface="Source Sans Pro"/>
                <a:sym typeface="Source Sans Pro"/>
              </a:defRPr>
            </a:lvl1pPr>
            <a:lvl2pPr marL="457200" marR="0" lvl="1" indent="-133350" algn="l" rtl="0">
              <a:spcBef>
                <a:spcPts val="0"/>
              </a:spcBef>
              <a:spcAft>
                <a:spcPts val="1600"/>
              </a:spcAft>
              <a:buClr>
                <a:schemeClr val="dk1"/>
              </a:buClr>
              <a:buSzPct val="100000"/>
              <a:buFont typeface="Arial"/>
              <a:buChar char="–"/>
              <a:defRPr sz="1500" b="0" i="0" u="none" strike="noStrike" cap="none">
                <a:solidFill>
                  <a:schemeClr val="dk1"/>
                </a:solidFill>
                <a:latin typeface="Source Sans Pro"/>
                <a:ea typeface="Source Sans Pro"/>
                <a:cs typeface="Source Sans Pro"/>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panose="020B0503030403020204" pitchFamily="34" charset="0"/>
                <a:ea typeface="Source Sans Pro" panose="020B0503030403020204" pitchFamily="34" charset="0"/>
                <a:cs typeface="Source Sans Pro" panose="020B0503030403020204"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lang="en-US" dirty="0"/>
          </a:p>
          <a:p>
            <a:pPr lvl="1"/>
            <a:endParaRPr lang="en-US" dirty="0"/>
          </a:p>
          <a:p>
            <a:pPr lvl="2"/>
            <a:endParaRPr lang="en-US" dirty="0"/>
          </a:p>
        </p:txBody>
      </p:sp>
      <p:sp>
        <p:nvSpPr>
          <p:cNvPr id="35" name="Shape 35"/>
          <p:cNvSpPr txBox="1">
            <a:spLocks noGrp="1"/>
          </p:cNvSpPr>
          <p:nvPr>
            <p:ph type="title"/>
          </p:nvPr>
        </p:nvSpPr>
        <p:spPr>
          <a:xfrm>
            <a:off x="304800" y="1216151"/>
            <a:ext cx="11582400" cy="609599"/>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Source Sans Pro"/>
              <a:buNone/>
              <a:defRPr sz="2000" b="0" i="0" u="none" strike="noStrike" cap="none">
                <a:solidFill>
                  <a:srgbClr val="004AD4"/>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7" name="Shape 37"/>
          <p:cNvSpPr/>
          <p:nvPr/>
        </p:nvSpPr>
        <p:spPr>
          <a:xfrm>
            <a:off x="-3968" y="-2977"/>
            <a:ext cx="12199939" cy="85725"/>
          </a:xfrm>
          <a:prstGeom prst="rect">
            <a:avLst/>
          </a:prstGeom>
          <a:solidFill>
            <a:srgbClr val="004AD4"/>
          </a:solidFill>
          <a:ln>
            <a:noFill/>
          </a:ln>
        </p:spPr>
        <p:txBody>
          <a:bodyPr lIns="26775" tIns="26775" rIns="26775" bIns="26775" anchor="ctr" anchorCtr="0">
            <a:noAutofit/>
          </a:bodyPr>
          <a:lstStyle/>
          <a:p>
            <a:pPr algn="ctr"/>
            <a:endParaRPr sz="1547" kern="0" dirty="0">
              <a:solidFill>
                <a:srgbClr val="FFFFFF"/>
              </a:solidFill>
              <a:ea typeface="Calibri"/>
              <a:cs typeface="Calibri"/>
              <a:sym typeface="Calibri"/>
            </a:endParaRPr>
          </a:p>
        </p:txBody>
      </p:sp>
      <p:sp>
        <p:nvSpPr>
          <p:cNvPr id="38" name="Shape 38"/>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a:buSzPct val="25000"/>
            </a:pPr>
            <a:fld id="{00000000-1234-1234-1234-123412341234}" type="slidenum">
              <a:rPr lang="en-US" sz="843">
                <a:solidFill>
                  <a:srgbClr val="004AD4"/>
                </a:solidFill>
                <a:latin typeface="Source Sans Pro"/>
                <a:ea typeface="Source Sans Pro"/>
                <a:cs typeface="Source Sans Pro"/>
                <a:sym typeface="Source Sans Pro"/>
              </a:rPr>
              <a:pPr>
                <a:buSzPct val="25000"/>
              </a:pPr>
              <a:t>‹#›</a:t>
            </a:fld>
            <a:endParaRPr lang="en-US" sz="843" dirty="0">
              <a:solidFill>
                <a:srgbClr val="004AD4"/>
              </a:solidFill>
              <a:latin typeface="Source Sans Pro"/>
              <a:ea typeface="Source Sans Pro"/>
              <a:cs typeface="Source Sans Pro"/>
              <a:sym typeface="Source Sans Pro"/>
            </a:endParaRPr>
          </a:p>
        </p:txBody>
      </p:sp>
      <p:cxnSp>
        <p:nvCxnSpPr>
          <p:cNvPr id="39" name="Shape 39"/>
          <p:cNvCxnSpPr/>
          <p:nvPr/>
        </p:nvCxnSpPr>
        <p:spPr>
          <a:xfrm>
            <a:off x="304800" y="1066800"/>
            <a:ext cx="11582400" cy="0"/>
          </a:xfrm>
          <a:prstGeom prst="straightConnector1">
            <a:avLst/>
          </a:prstGeom>
          <a:noFill/>
          <a:ln w="15875" cap="flat" cmpd="sng">
            <a:solidFill>
              <a:srgbClr val="0070C0"/>
            </a:solidFill>
            <a:prstDash val="solid"/>
            <a:round/>
            <a:headEnd type="none" w="med" len="med"/>
            <a:tailEnd type="none" w="med" len="med"/>
          </a:ln>
        </p:spPr>
      </p:cxnSp>
      <p:sp>
        <p:nvSpPr>
          <p:cNvPr id="9" name="Shape 34"/>
          <p:cNvSpPr txBox="1">
            <a:spLocks noGrp="1"/>
          </p:cNvSpPr>
          <p:nvPr>
            <p:ph type="body" idx="13"/>
          </p:nvPr>
        </p:nvSpPr>
        <p:spPr>
          <a:xfrm>
            <a:off x="8382000" y="1981200"/>
            <a:ext cx="3505200" cy="3754119"/>
          </a:xfrm>
          <a:prstGeom prst="rect">
            <a:avLst/>
          </a:prstGeom>
          <a:noFill/>
          <a:ln>
            <a:noFill/>
          </a:ln>
        </p:spPr>
        <p:txBody>
          <a:bodyPr lIns="91425" tIns="91425" rIns="91425" bIns="91425" anchor="t" anchorCtr="0"/>
          <a:lstStyle>
            <a:lvl1pPr marL="285750" marR="0" lvl="0" indent="-285750" algn="l" defTabSz="914400" rtl="0" eaLnBrk="1" fontAlgn="auto" latinLnBrk="0" hangingPunct="1">
              <a:lnSpc>
                <a:spcPct val="100000"/>
              </a:lnSpc>
              <a:spcBef>
                <a:spcPts val="0"/>
              </a:spcBef>
              <a:spcAft>
                <a:spcPts val="1600"/>
              </a:spcAft>
              <a:buClr>
                <a:schemeClr val="dk1"/>
              </a:buClr>
              <a:buSzPct val="100000"/>
              <a:buFont typeface="Arial" panose="020B0604020202020204" pitchFamily="34" charset="0"/>
              <a:buChar char="•"/>
              <a:tabLst/>
              <a:defRPr sz="1500" b="0" i="0" u="none" strike="noStrike" cap="none">
                <a:solidFill>
                  <a:schemeClr val="dk1"/>
                </a:solidFill>
                <a:latin typeface="Source Sans Pro"/>
                <a:ea typeface="Source Sans Pro"/>
                <a:cs typeface="Source Sans Pro"/>
                <a:sym typeface="Source Sans Pro"/>
              </a:defRPr>
            </a:lvl1pPr>
            <a:lvl2pPr marL="457200" marR="0" lvl="1" indent="-133350" algn="l" rtl="0">
              <a:spcBef>
                <a:spcPts val="0"/>
              </a:spcBef>
              <a:spcAft>
                <a:spcPts val="1600"/>
              </a:spcAft>
              <a:buClr>
                <a:schemeClr val="dk1"/>
              </a:buClr>
              <a:buSzPct val="100000"/>
              <a:buFont typeface="Arial"/>
              <a:buChar char="–"/>
              <a:defRPr sz="1500" b="0" i="0" u="none" strike="noStrike" cap="none">
                <a:solidFill>
                  <a:schemeClr val="dk1"/>
                </a:solidFill>
                <a:latin typeface="Source Sans Pro"/>
                <a:ea typeface="Source Sans Pro"/>
                <a:cs typeface="Source Sans Pro"/>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panose="020B0503030403020204" pitchFamily="34" charset="0"/>
                <a:ea typeface="Source Sans Pro" panose="020B0503030403020204" pitchFamily="34" charset="0"/>
                <a:cs typeface="Source Sans Pro" panose="020B0503030403020204"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lang="en-US" dirty="0"/>
          </a:p>
          <a:p>
            <a:pPr lvl="1"/>
            <a:endParaRPr lang="en-US" dirty="0"/>
          </a:p>
          <a:p>
            <a:pPr lvl="2"/>
            <a:endParaRPr lang="en-US" dirty="0"/>
          </a:p>
        </p:txBody>
      </p:sp>
      <p:sp>
        <p:nvSpPr>
          <p:cNvPr id="11" name="Footer Placeholder 3"/>
          <p:cNvSpPr>
            <a:spLocks noGrp="1"/>
          </p:cNvSpPr>
          <p:nvPr>
            <p:ph type="ftr" sz="quarter" idx="10"/>
          </p:nvPr>
        </p:nvSpPr>
        <p:spPr>
          <a:xfrm>
            <a:off x="337351" y="6477000"/>
            <a:ext cx="7816049" cy="244475"/>
          </a:xfrm>
          <a:prstGeom prst="rect">
            <a:avLst/>
          </a:prstGeom>
        </p:spPr>
        <p:txBody>
          <a:bodyPr/>
          <a:lstStyle>
            <a:lvl1pPr>
              <a:defRPr sz="800" b="0">
                <a:latin typeface="Source Sans Pro" panose="020B0503030403020204" pitchFamily="34"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17973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D92D1C-E54D-47D5-9675-B50AE056B472}"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03D8B2-2B03-420B-8ADB-E305840591AF}" type="slidenum">
              <a:rPr lang="en-US" smtClean="0"/>
              <a:t>‹#›</a:t>
            </a:fld>
            <a:endParaRPr lang="en-US" dirty="0"/>
          </a:p>
        </p:txBody>
      </p:sp>
    </p:spTree>
    <p:extLst>
      <p:ext uri="{BB962C8B-B14F-4D97-AF65-F5344CB8AC3E}">
        <p14:creationId xmlns:p14="http://schemas.microsoft.com/office/powerpoint/2010/main" val="4370800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Section Title Slide">
    <p:bg>
      <p:bgPr>
        <a:solidFill>
          <a:srgbClr val="006FF4"/>
        </a:solidFill>
        <a:effectLst/>
      </p:bgPr>
    </p:bg>
    <p:spTree>
      <p:nvGrpSpPr>
        <p:cNvPr id="1" name="Shape 20"/>
        <p:cNvGrpSpPr/>
        <p:nvPr/>
      </p:nvGrpSpPr>
      <p:grpSpPr>
        <a:xfrm>
          <a:off x="0" y="0"/>
          <a:ext cx="0" cy="0"/>
          <a:chOff x="0" y="0"/>
          <a:chExt cx="0" cy="0"/>
        </a:xfrm>
      </p:grpSpPr>
      <p:pic>
        <p:nvPicPr>
          <p:cNvPr id="21" name="Shape 21"/>
          <p:cNvPicPr preferRelativeResize="0"/>
          <p:nvPr/>
        </p:nvPicPr>
        <p:blipFill rotWithShape="1">
          <a:blip r:embed="rId2">
            <a:alphaModFix/>
          </a:blip>
          <a:srcRect/>
          <a:stretch/>
        </p:blipFill>
        <p:spPr>
          <a:xfrm>
            <a:off x="304800" y="365106"/>
            <a:ext cx="2397287" cy="854094"/>
          </a:xfrm>
          <a:prstGeom prst="rect">
            <a:avLst/>
          </a:prstGeom>
          <a:noFill/>
          <a:ln>
            <a:noFill/>
          </a:ln>
        </p:spPr>
      </p:pic>
      <p:sp>
        <p:nvSpPr>
          <p:cNvPr id="22" name="Shape 22"/>
          <p:cNvSpPr/>
          <p:nvPr/>
        </p:nvSpPr>
        <p:spPr>
          <a:xfrm>
            <a:off x="-3968" y="-2977"/>
            <a:ext cx="12199939" cy="85725"/>
          </a:xfrm>
          <a:prstGeom prst="rect">
            <a:avLst/>
          </a:prstGeom>
          <a:solidFill>
            <a:schemeClr val="lt1"/>
          </a:solidFill>
          <a:ln>
            <a:noFill/>
          </a:ln>
        </p:spPr>
        <p:txBody>
          <a:bodyPr lIns="26775" tIns="26775" rIns="26775" bIns="26775" anchor="ctr" anchorCtr="0">
            <a:noAutofit/>
          </a:bodyPr>
          <a:lstStyle/>
          <a:p>
            <a:pPr algn="ctr"/>
            <a:endParaRPr sz="1547" kern="0">
              <a:solidFill>
                <a:srgbClr val="FFFFFF"/>
              </a:solidFill>
              <a:ea typeface="Calibri"/>
              <a:cs typeface="Calibri"/>
              <a:sym typeface="Calibri"/>
            </a:endParaRPr>
          </a:p>
        </p:txBody>
      </p:sp>
      <p:sp>
        <p:nvSpPr>
          <p:cNvPr id="23" name="Shape 23"/>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a:buSzPct val="25000"/>
            </a:pPr>
            <a:fld id="{00000000-1234-1234-1234-123412341234}" type="slidenum">
              <a:rPr lang="en-US" sz="843">
                <a:solidFill>
                  <a:srgbClr val="FFFFFF"/>
                </a:solidFill>
                <a:latin typeface="Source Sans Pro"/>
                <a:ea typeface="Source Sans Pro"/>
                <a:cs typeface="Source Sans Pro"/>
                <a:sym typeface="Source Sans Pro"/>
              </a:rPr>
              <a:pPr>
                <a:buSzPct val="25000"/>
              </a:pPr>
              <a:t>‹#›</a:t>
            </a:fld>
            <a:endParaRPr lang="en-US" sz="843">
              <a:solidFill>
                <a:srgbClr val="FFFFFF"/>
              </a:solidFill>
              <a:latin typeface="Source Sans Pro"/>
              <a:ea typeface="Source Sans Pro"/>
              <a:cs typeface="Source Sans Pro"/>
              <a:sym typeface="Source Sans Pro"/>
            </a:endParaRPr>
          </a:p>
        </p:txBody>
      </p:sp>
      <p:sp>
        <p:nvSpPr>
          <p:cNvPr id="24" name="Shape 24"/>
          <p:cNvSpPr txBox="1">
            <a:spLocks noGrp="1"/>
          </p:cNvSpPr>
          <p:nvPr>
            <p:ph type="body" idx="1"/>
          </p:nvPr>
        </p:nvSpPr>
        <p:spPr>
          <a:xfrm>
            <a:off x="304800" y="2848069"/>
            <a:ext cx="11582400" cy="672085"/>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Arial"/>
              <a:buNone/>
              <a:defRPr sz="2500" b="1" i="0" u="none" strike="noStrike" cap="none">
                <a:solidFill>
                  <a:schemeClr val="lt1"/>
                </a:solidFill>
                <a:latin typeface="Source Sans Pro"/>
                <a:ea typeface="Source Sans Pro"/>
                <a:cs typeface="Source Sans Pro"/>
                <a:sym typeface="Source Sans Pro"/>
              </a:defRPr>
            </a:lvl1pPr>
            <a:lvl2pPr marL="990551" marR="0" lvl="1" indent="-156605" algn="l" rtl="0">
              <a:spcBef>
                <a:spcPts val="747"/>
              </a:spcBef>
              <a:buClr>
                <a:schemeClr val="dk1"/>
              </a:buClr>
              <a:buSzPct val="100891"/>
              <a:buFont typeface="Arial"/>
              <a:buChar char="–"/>
              <a:defRPr sz="3733" b="0" i="0" u="none" strike="noStrike" cap="none">
                <a:solidFill>
                  <a:schemeClr val="dk1"/>
                </a:solidFill>
                <a:latin typeface="Calibri"/>
                <a:ea typeface="Calibri"/>
                <a:cs typeface="Calibri"/>
                <a:sym typeface="Calibri"/>
              </a:defRPr>
            </a:lvl2pPr>
            <a:lvl3pPr marL="1523923" marR="0" lvl="2" indent="-11422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25" name="Shape 25"/>
          <p:cNvSpPr txBox="1">
            <a:spLocks noGrp="1"/>
          </p:cNvSpPr>
          <p:nvPr>
            <p:ph type="body" idx="2"/>
          </p:nvPr>
        </p:nvSpPr>
        <p:spPr>
          <a:xfrm>
            <a:off x="304800" y="3361912"/>
            <a:ext cx="11582400" cy="355600"/>
          </a:xfrm>
          <a:prstGeom prst="rect">
            <a:avLst/>
          </a:prstGeom>
          <a:noFill/>
          <a:ln>
            <a:noFill/>
          </a:ln>
        </p:spPr>
        <p:txBody>
          <a:bodyPr lIns="91425" tIns="91425" rIns="91425" bIns="91425" anchor="ctr" anchorCtr="0"/>
          <a:lstStyle>
            <a:lvl1pPr marL="0" marR="0" lvl="0" indent="0" algn="ctr" rtl="0">
              <a:spcBef>
                <a:spcPts val="0"/>
              </a:spcBef>
              <a:spcAft>
                <a:spcPts val="1600"/>
              </a:spcAft>
              <a:buClr>
                <a:schemeClr val="lt1"/>
              </a:buClr>
              <a:buFont typeface="Arial"/>
              <a:buNone/>
              <a:defRPr sz="1800" b="0" i="0" u="none" strike="noStrike" cap="none">
                <a:solidFill>
                  <a:schemeClr val="lt1"/>
                </a:solidFill>
                <a:latin typeface="Source Sans Pro"/>
                <a:ea typeface="Source Sans Pro"/>
                <a:cs typeface="Source Sans Pro"/>
                <a:sym typeface="Source Sans Pro"/>
              </a:defRPr>
            </a:lvl1pPr>
            <a:lvl2pPr marL="990551" marR="0" lvl="1" indent="-190450" algn="l" rtl="0">
              <a:spcBef>
                <a:spcPts val="0"/>
              </a:spcBef>
              <a:spcAft>
                <a:spcPts val="160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2pPr>
            <a:lvl3pPr marL="1523923" marR="0" lvl="2" indent="-11422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7" name="Footer Placeholder 3"/>
          <p:cNvSpPr>
            <a:spLocks noGrp="1"/>
          </p:cNvSpPr>
          <p:nvPr>
            <p:ph type="ftr" sz="quarter" idx="10"/>
          </p:nvPr>
        </p:nvSpPr>
        <p:spPr>
          <a:xfrm>
            <a:off x="337351" y="6477000"/>
            <a:ext cx="7816049" cy="244475"/>
          </a:xfrm>
          <a:prstGeom prst="rect">
            <a:avLst/>
          </a:prstGeom>
        </p:spPr>
        <p:txBody>
          <a:bodyPr/>
          <a:lstStyle>
            <a:lvl1pPr>
              <a:defRPr sz="1300" b="0">
                <a:solidFill>
                  <a:schemeClr val="bg1">
                    <a:lumMod val="95000"/>
                  </a:schemeClr>
                </a:solidFill>
                <a:latin typeface="Source Sans Pro" panose="020B0503030403020204" pitchFamily="34" charset="0"/>
              </a:defRPr>
            </a:lvl1pPr>
          </a:lstStyle>
          <a:p>
            <a:pPr marL="12700">
              <a:lnSpc>
                <a:spcPts val="969"/>
              </a:lnSpc>
            </a:pPr>
            <a:r>
              <a:rPr lang="de-DE" dirty="0">
                <a:solidFill>
                  <a:srgbClr val="FFFFFF">
                    <a:lumMod val="95000"/>
                  </a:srgbClr>
                </a:solidFill>
                <a:cs typeface="Arial"/>
              </a:rPr>
              <a:t>© 2017 </a:t>
            </a:r>
            <a:r>
              <a:rPr lang="en-US" dirty="0">
                <a:solidFill>
                  <a:srgbClr val="FFFFFF">
                    <a:lumMod val="95000"/>
                  </a:srgbClr>
                </a:solidFill>
                <a:cs typeface="Arial"/>
              </a:rPr>
              <a:t>Universal Service Administrative Co. </a:t>
            </a:r>
            <a:endParaRPr lang="en-US" dirty="0">
              <a:solidFill>
                <a:srgbClr val="FFFFFF">
                  <a:lumMod val="95000"/>
                </a:srgbClr>
              </a:solidFill>
              <a:cs typeface="SourceSansPro-Light"/>
            </a:endParaRPr>
          </a:p>
        </p:txBody>
      </p:sp>
    </p:spTree>
    <p:extLst>
      <p:ext uri="{BB962C8B-B14F-4D97-AF65-F5344CB8AC3E}">
        <p14:creationId xmlns:p14="http://schemas.microsoft.com/office/powerpoint/2010/main" val="14927643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_v0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12700" algn="l">
              <a:lnSpc>
                <a:spcPts val="969"/>
              </a:lnSpc>
            </a:pPr>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marL="12700" algn="l">
                <a:lnSpc>
                  <a:spcPts val="969"/>
                </a:lnSpc>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3"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002798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_v0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338"/>
          <a:stretch/>
        </p:blipFill>
        <p:spPr>
          <a:xfrm>
            <a:off x="0" y="72596"/>
            <a:ext cx="12261275" cy="7425484"/>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7" name="Title 1"/>
          <p:cNvSpPr>
            <a:spLocks noGrp="1"/>
          </p:cNvSpPr>
          <p:nvPr>
            <p:ph type="ctrTitle"/>
          </p:nvPr>
        </p:nvSpPr>
        <p:spPr>
          <a:xfrm>
            <a:off x="1524000" y="284526"/>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2764201"/>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03639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_v06">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52094" y="70938"/>
            <a:ext cx="12354930" cy="68580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7" name="Title 1"/>
          <p:cNvSpPr>
            <a:spLocks noGrp="1"/>
          </p:cNvSpPr>
          <p:nvPr>
            <p:ph type="ctrTitle"/>
          </p:nvPr>
        </p:nvSpPr>
        <p:spPr>
          <a:xfrm>
            <a:off x="1524000" y="1575863"/>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405553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925537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pPr/>
              <a:t>‹#›</a:t>
            </a:fld>
            <a:endParaRPr lang="en-US" dirty="0"/>
          </a:p>
        </p:txBody>
      </p:sp>
      <p:sp>
        <p:nvSpPr>
          <p:cNvPr id="2" name="Footer Placeholder 1"/>
          <p:cNvSpPr>
            <a:spLocks noGrp="1"/>
          </p:cNvSpPr>
          <p:nvPr>
            <p:ph type="ftr" sz="quarter" idx="13"/>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8117760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1888" y="2112885"/>
            <a:ext cx="1633492" cy="1419285"/>
          </a:xfrm>
        </p:spPr>
        <p:txBody>
          <a:bodyPr>
            <a:noAutofit/>
          </a:bodyPr>
          <a:lstStyle>
            <a:lvl1pPr>
              <a:defRPr sz="2800"/>
            </a:lvl1pPr>
          </a:lstStyle>
          <a:p>
            <a:r>
              <a:rPr lang="en-US" dirty="0"/>
              <a:t>Agenda</a:t>
            </a:r>
          </a:p>
        </p:txBody>
      </p:sp>
      <p:sp>
        <p:nvSpPr>
          <p:cNvPr id="3" name="Content Placeholder 2"/>
          <p:cNvSpPr>
            <a:spLocks noGrp="1"/>
          </p:cNvSpPr>
          <p:nvPr>
            <p:ph idx="1" hasCustomPrompt="1"/>
          </p:nvPr>
        </p:nvSpPr>
        <p:spPr>
          <a:xfrm>
            <a:off x="5832629" y="83127"/>
            <a:ext cx="5020322" cy="6273222"/>
          </a:xfrm>
        </p:spPr>
        <p:txBody>
          <a:bodyPr anchor="ctr" anchorCtr="0">
            <a:noAutofit/>
          </a:bodyPr>
          <a:lstStyle>
            <a:lvl1pPr>
              <a:defRPr baseline="0"/>
            </a:lvl1pPr>
            <a:lvl2pPr>
              <a:defRPr baseline="0"/>
            </a:lvl2pPr>
            <a:lvl4pPr>
              <a:defRPr baseline="0"/>
            </a:lvl4pPr>
            <a:lvl5pPr>
              <a:defRPr/>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1049236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2800"/>
            </a:lvl1pPr>
          </a:lstStyle>
          <a:p>
            <a:r>
              <a:rPr lang="en-US" dirty="0"/>
              <a:t>CLICK TO EDIT MASTER TITLE STYLE</a:t>
            </a:r>
          </a:p>
        </p:txBody>
      </p:sp>
      <p:sp>
        <p:nvSpPr>
          <p:cNvPr id="3" name="Content Placeholder 2"/>
          <p:cNvSpPr>
            <a:spLocks noGrp="1"/>
          </p:cNvSpPr>
          <p:nvPr>
            <p:ph idx="1" hasCustomPrompt="1"/>
          </p:nvPr>
        </p:nvSpPr>
        <p:spPr>
          <a:xfrm>
            <a:off x="337351" y="1709057"/>
            <a:ext cx="9898602" cy="4112800"/>
          </a:xfrm>
        </p:spPr>
        <p:txBody>
          <a:bodyPr>
            <a:noAutofit/>
          </a:bodyPr>
          <a:lstStyle>
            <a:lvl1pPr>
              <a:defRPr sz="2400"/>
            </a:lvl1pPr>
            <a:lvl2pPr>
              <a:defRPr sz="20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2271876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2800"/>
            </a:lvl1pPr>
          </a:lstStyle>
          <a:p>
            <a:r>
              <a:rPr lang="en-US" dirty="0"/>
              <a:t>CLICK TO EDIT MASTER TITLE STYLE</a:t>
            </a:r>
          </a:p>
        </p:txBody>
      </p:sp>
      <p:sp>
        <p:nvSpPr>
          <p:cNvPr id="4" name="Footer Placeholder 3"/>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5733866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2800"/>
            </a:lvl1pPr>
          </a:lstStyle>
          <a:p>
            <a:r>
              <a:rPr lang="en-US" dirty="0"/>
              <a:t>CLICK TO EDIT MASTER TITLE STYLE</a:t>
            </a:r>
          </a:p>
        </p:txBody>
      </p:sp>
      <p:sp>
        <p:nvSpPr>
          <p:cNvPr id="3" name="Content Placeholder 2"/>
          <p:cNvSpPr>
            <a:spLocks noGrp="1"/>
          </p:cNvSpPr>
          <p:nvPr>
            <p:ph idx="1" hasCustomPrompt="1"/>
          </p:nvPr>
        </p:nvSpPr>
        <p:spPr>
          <a:xfrm>
            <a:off x="337351" y="1719943"/>
            <a:ext cx="4194308" cy="4263998"/>
          </a:xfrm>
        </p:spPr>
        <p:txBody>
          <a:bodyPr>
            <a:noAutofit/>
          </a:bodyPr>
          <a:lstStyle>
            <a:lvl1pPr>
              <a:defRPr sz="2400"/>
            </a:lvl1pPr>
            <a:lvl2pPr>
              <a:defRPr sz="20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4" name="Footer Placeholder 3"/>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3652215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solidFill>
                <a:prstClr val="black"/>
              </a:solidFill>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sp>
        <p:nvSpPr>
          <p:cNvPr id="4"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solidFill>
                  <a:prstClr val="white"/>
                </a:solidFill>
              </a:rPr>
              <a:t>© 2017 </a:t>
            </a:r>
            <a:r>
              <a:rPr lang="en-US">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3058572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theme" Target="../theme/theme5.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92D1C-E54D-47D5-9675-B50AE056B472}" type="datetimeFigureOut">
              <a:rPr lang="en-US" smtClean="0"/>
              <a:t>10/11/2018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3D8B2-2B03-420B-8ADB-E305840591AF}" type="slidenum">
              <a:rPr lang="en-US" smtClean="0"/>
              <a:t>‹#›</a:t>
            </a:fld>
            <a:endParaRPr lang="en-US" dirty="0"/>
          </a:p>
        </p:txBody>
      </p:sp>
    </p:spTree>
    <p:extLst>
      <p:ext uri="{BB962C8B-B14F-4D97-AF65-F5344CB8AC3E}">
        <p14:creationId xmlns:p14="http://schemas.microsoft.com/office/powerpoint/2010/main" val="3963928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89" r:id="rId13"/>
    <p:sldLayoutId id="214748377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693600"/>
            <a:ext cx="11016449" cy="682440"/>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37351" y="1709057"/>
            <a:ext cx="10515600" cy="41128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9268968" y="6356350"/>
            <a:ext cx="2743200" cy="365125"/>
          </a:xfrm>
          <a:prstGeom prst="rect">
            <a:avLst/>
          </a:prstGeom>
        </p:spPr>
        <p:txBody>
          <a:bodyPr vert="horz" lIns="91440" tIns="45720" rIns="91440" bIns="45720" rtlCol="0" anchor="ctr"/>
          <a:lstStyle>
            <a:lvl1pPr algn="r">
              <a:defRPr sz="1200">
                <a:solidFill>
                  <a:srgbClr val="0070C0"/>
                </a:solidFill>
                <a:latin typeface="Source Sans Pro" charset="0"/>
                <a:ea typeface="Source Sans Pro" charset="0"/>
                <a:cs typeface="Source Sans Pro" charset="0"/>
              </a:defRPr>
            </a:lvl1pPr>
          </a:lstStyle>
          <a:p>
            <a:fld id="{77DFCED7-EB59-654B-ACD8-84CE8F59160C}" type="slidenum">
              <a:rPr lang="en-US" smtClean="0">
                <a:sym typeface="Arial"/>
              </a:rPr>
              <a:pPr/>
              <a:t>‹#›</a:t>
            </a:fld>
            <a:endParaRPr lang="en-US" dirty="0">
              <a:sym typeface="Arial"/>
            </a:endParaRPr>
          </a:p>
        </p:txBody>
      </p:sp>
      <p:sp>
        <p:nvSpPr>
          <p:cNvPr id="14" name="Footer Placeholder 4"/>
          <p:cNvSpPr>
            <a:spLocks noGrp="1"/>
          </p:cNvSpPr>
          <p:nvPr>
            <p:ph type="ftr" sz="quarter" idx="3"/>
          </p:nvPr>
        </p:nvSpPr>
        <p:spPr>
          <a:xfrm>
            <a:off x="337351" y="6356350"/>
            <a:ext cx="7816049" cy="365125"/>
          </a:xfrm>
          <a:prstGeom prst="rect">
            <a:avLst/>
          </a:prstGeom>
        </p:spPr>
        <p:txBody>
          <a:bodyPr vert="horz" lIns="91440" tIns="45720" rIns="91440" bIns="45720" rtlCol="0" anchor="ctr"/>
          <a:lstStyle>
            <a:lvl1pPr algn="l">
              <a:defRPr sz="800">
                <a:solidFill>
                  <a:srgbClr val="358CFF"/>
                </a:solidFill>
                <a:latin typeface="Source Sans Pro" charset="0"/>
                <a:ea typeface="Source Sans Pro" charset="0"/>
                <a:cs typeface="Source Sans Pro" charset="0"/>
              </a:defRPr>
            </a:lvl1pPr>
          </a:lstStyle>
          <a:p>
            <a:pPr marL="12700">
              <a:lnSpc>
                <a:spcPts val="969"/>
              </a:lnSpc>
            </a:pPr>
            <a:r>
              <a:rPr lang="de-DE" kern="0" dirty="0">
                <a:solidFill>
                  <a:srgbClr val="0062FF"/>
                </a:solidFill>
                <a:sym typeface="Arial"/>
              </a:rPr>
              <a:t>© 2017 </a:t>
            </a:r>
            <a:r>
              <a:rPr lang="en-US" kern="0" dirty="0">
                <a:solidFill>
                  <a:srgbClr val="0062FF"/>
                </a:solidFill>
                <a:sym typeface="Arial"/>
              </a:rPr>
              <a:t>Universal Service Administrative Co.</a:t>
            </a:r>
            <a:endParaRPr lang="en-US" kern="0" dirty="0">
              <a:solidFill>
                <a:srgbClr val="0059B7"/>
              </a:solidFill>
              <a:latin typeface="SourceSansPro-Light"/>
              <a:cs typeface="SourceSansPro-Light"/>
              <a:sym typeface="Arial"/>
            </a:endParaRPr>
          </a:p>
        </p:txBody>
      </p:sp>
      <p:sp>
        <p:nvSpPr>
          <p:cNvPr id="7" name="bk object 16"/>
          <p:cNvSpPr/>
          <p:nvPr userDrawn="1"/>
        </p:nvSpPr>
        <p:spPr>
          <a:xfrm>
            <a:off x="-207264" y="-85344"/>
            <a:ext cx="12508992"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a:solidFill>
                <a:prstClr val="black"/>
              </a:solidFill>
              <a:cs typeface="Arial"/>
              <a:sym typeface="Arial"/>
            </a:endParaRPr>
          </a:p>
        </p:txBody>
      </p:sp>
    </p:spTree>
    <p:extLst>
      <p:ext uri="{BB962C8B-B14F-4D97-AF65-F5344CB8AC3E}">
        <p14:creationId xmlns:p14="http://schemas.microsoft.com/office/powerpoint/2010/main" val="140750111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8" r:id="rId24"/>
  </p:sldLayoutIdLst>
  <p:hf hdr="0" dt="0"/>
  <p:txStyles>
    <p:titleStyle>
      <a:lvl1pPr algn="l"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p:titleStyle>
    <p:body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693600"/>
            <a:ext cx="11016449" cy="682440"/>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37351" y="1709057"/>
            <a:ext cx="10515600" cy="41128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9268968" y="6356350"/>
            <a:ext cx="2743200" cy="365125"/>
          </a:xfrm>
          <a:prstGeom prst="rect">
            <a:avLst/>
          </a:prstGeom>
        </p:spPr>
        <p:txBody>
          <a:bodyPr vert="horz" lIns="91440" tIns="45720" rIns="91440" bIns="45720" rtlCol="0" anchor="ctr"/>
          <a:lstStyle>
            <a:lvl1pPr algn="r">
              <a:defRPr sz="1200">
                <a:solidFill>
                  <a:srgbClr val="0070C0"/>
                </a:solidFill>
                <a:latin typeface="Source Sans Pro" charset="0"/>
                <a:ea typeface="Source Sans Pro" charset="0"/>
                <a:cs typeface="Source Sans Pro" charset="0"/>
              </a:defRPr>
            </a:lvl1pPr>
          </a:lstStyle>
          <a:p>
            <a:fld id="{77DFCED7-EB59-654B-ACD8-84CE8F59160C}" type="slidenum">
              <a:rPr lang="en-US" smtClean="0">
                <a:sym typeface="Arial"/>
              </a:rPr>
              <a:pPr/>
              <a:t>‹#›</a:t>
            </a:fld>
            <a:endParaRPr lang="en-US" dirty="0">
              <a:sym typeface="Arial"/>
            </a:endParaRPr>
          </a:p>
        </p:txBody>
      </p:sp>
      <p:sp>
        <p:nvSpPr>
          <p:cNvPr id="14" name="Footer Placeholder 4"/>
          <p:cNvSpPr>
            <a:spLocks noGrp="1"/>
          </p:cNvSpPr>
          <p:nvPr>
            <p:ph type="ftr" sz="quarter" idx="3"/>
          </p:nvPr>
        </p:nvSpPr>
        <p:spPr>
          <a:xfrm>
            <a:off x="337351" y="6356350"/>
            <a:ext cx="7816049" cy="365125"/>
          </a:xfrm>
          <a:prstGeom prst="rect">
            <a:avLst/>
          </a:prstGeom>
        </p:spPr>
        <p:txBody>
          <a:bodyPr vert="horz" lIns="91440" tIns="45720" rIns="91440" bIns="45720" rtlCol="0" anchor="ctr"/>
          <a:lstStyle>
            <a:lvl1pPr algn="l">
              <a:defRPr sz="800">
                <a:solidFill>
                  <a:srgbClr val="358CFF"/>
                </a:solidFill>
                <a:latin typeface="Source Sans Pro" charset="0"/>
                <a:ea typeface="Source Sans Pro" charset="0"/>
                <a:cs typeface="Source Sans Pro" charset="0"/>
              </a:defRPr>
            </a:lvl1pPr>
          </a:lstStyle>
          <a:p>
            <a:pPr marL="12700">
              <a:lnSpc>
                <a:spcPts val="969"/>
              </a:lnSpc>
            </a:pPr>
            <a:r>
              <a:rPr lang="de-DE" kern="0" dirty="0">
                <a:solidFill>
                  <a:srgbClr val="0062FF"/>
                </a:solidFill>
                <a:sym typeface="Arial"/>
              </a:rPr>
              <a:t>© 2017 </a:t>
            </a:r>
            <a:r>
              <a:rPr lang="en-US" kern="0" dirty="0">
                <a:solidFill>
                  <a:srgbClr val="0062FF"/>
                </a:solidFill>
                <a:sym typeface="Arial"/>
              </a:rPr>
              <a:t>Universal Service Administrative Co.</a:t>
            </a:r>
            <a:endParaRPr lang="en-US" kern="0" dirty="0">
              <a:solidFill>
                <a:srgbClr val="0059B7"/>
              </a:solidFill>
              <a:latin typeface="SourceSansPro-Light"/>
              <a:cs typeface="SourceSansPro-Light"/>
              <a:sym typeface="Arial"/>
            </a:endParaRPr>
          </a:p>
        </p:txBody>
      </p:sp>
      <p:sp>
        <p:nvSpPr>
          <p:cNvPr id="7" name="bk object 16"/>
          <p:cNvSpPr/>
          <p:nvPr userDrawn="1"/>
        </p:nvSpPr>
        <p:spPr>
          <a:xfrm>
            <a:off x="-207264" y="-85344"/>
            <a:ext cx="12508992"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dirty="0">
              <a:solidFill>
                <a:prstClr val="black"/>
              </a:solidFill>
              <a:cs typeface="Arial"/>
              <a:sym typeface="Arial"/>
            </a:endParaRPr>
          </a:p>
        </p:txBody>
      </p:sp>
    </p:spTree>
    <p:extLst>
      <p:ext uri="{BB962C8B-B14F-4D97-AF65-F5344CB8AC3E}">
        <p14:creationId xmlns:p14="http://schemas.microsoft.com/office/powerpoint/2010/main" val="261379999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7" r:id="rId25"/>
    <p:sldLayoutId id="2147483718" r:id="rId26"/>
  </p:sldLayoutIdLst>
  <p:hf hdr="0" dt="0"/>
  <p:txStyles>
    <p:titleStyle>
      <a:lvl1pPr algn="l"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p:titleStyle>
    <p:body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693600"/>
            <a:ext cx="11016449" cy="682440"/>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37351" y="1709057"/>
            <a:ext cx="10515600" cy="41128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9268968" y="6356350"/>
            <a:ext cx="2743200" cy="365125"/>
          </a:xfrm>
          <a:prstGeom prst="rect">
            <a:avLst/>
          </a:prstGeom>
        </p:spPr>
        <p:txBody>
          <a:bodyPr vert="horz" lIns="91440" tIns="45720" rIns="91440" bIns="45720" rtlCol="0" anchor="ctr"/>
          <a:lstStyle>
            <a:lvl1pPr algn="r">
              <a:defRPr sz="1200">
                <a:solidFill>
                  <a:srgbClr val="0070C0"/>
                </a:solidFill>
                <a:latin typeface="Source Sans Pro" charset="0"/>
                <a:ea typeface="Source Sans Pro" charset="0"/>
                <a:cs typeface="Source Sans Pro" charset="0"/>
              </a:defRPr>
            </a:lvl1pPr>
          </a:lstStyle>
          <a:p>
            <a:fld id="{77DFCED7-EB59-654B-ACD8-84CE8F59160C}" type="slidenum">
              <a:rPr lang="en-US" smtClean="0">
                <a:sym typeface="Arial"/>
              </a:rPr>
              <a:pPr/>
              <a:t>‹#›</a:t>
            </a:fld>
            <a:endParaRPr lang="en-US" dirty="0">
              <a:sym typeface="Arial"/>
            </a:endParaRPr>
          </a:p>
        </p:txBody>
      </p:sp>
      <p:sp>
        <p:nvSpPr>
          <p:cNvPr id="14" name="Footer Placeholder 4"/>
          <p:cNvSpPr>
            <a:spLocks noGrp="1"/>
          </p:cNvSpPr>
          <p:nvPr>
            <p:ph type="ftr" sz="quarter" idx="3"/>
          </p:nvPr>
        </p:nvSpPr>
        <p:spPr>
          <a:xfrm>
            <a:off x="337351" y="6356350"/>
            <a:ext cx="7816049" cy="365125"/>
          </a:xfrm>
          <a:prstGeom prst="rect">
            <a:avLst/>
          </a:prstGeom>
        </p:spPr>
        <p:txBody>
          <a:bodyPr vert="horz" lIns="91440" tIns="45720" rIns="91440" bIns="45720" rtlCol="0" anchor="ctr"/>
          <a:lstStyle>
            <a:lvl1pPr algn="l">
              <a:defRPr sz="800">
                <a:solidFill>
                  <a:srgbClr val="358CFF"/>
                </a:solidFill>
                <a:latin typeface="Source Sans Pro" charset="0"/>
                <a:ea typeface="Source Sans Pro" charset="0"/>
                <a:cs typeface="Source Sans Pro" charset="0"/>
              </a:defRPr>
            </a:lvl1pPr>
          </a:lstStyle>
          <a:p>
            <a:pPr marL="12700">
              <a:lnSpc>
                <a:spcPts val="969"/>
              </a:lnSpc>
            </a:pPr>
            <a:r>
              <a:rPr lang="de-DE" kern="0" dirty="0">
                <a:solidFill>
                  <a:srgbClr val="0062FF"/>
                </a:solidFill>
                <a:sym typeface="Arial"/>
              </a:rPr>
              <a:t>© 2017 </a:t>
            </a:r>
            <a:r>
              <a:rPr lang="en-US" kern="0" dirty="0">
                <a:solidFill>
                  <a:srgbClr val="0062FF"/>
                </a:solidFill>
                <a:sym typeface="Arial"/>
              </a:rPr>
              <a:t>Universal Service Administrative Co.</a:t>
            </a:r>
            <a:endParaRPr lang="en-US" kern="0" dirty="0">
              <a:solidFill>
                <a:srgbClr val="0059B7"/>
              </a:solidFill>
              <a:latin typeface="SourceSansPro-Light"/>
              <a:cs typeface="SourceSansPro-Light"/>
              <a:sym typeface="Arial"/>
            </a:endParaRPr>
          </a:p>
        </p:txBody>
      </p:sp>
      <p:sp>
        <p:nvSpPr>
          <p:cNvPr id="7" name="bk object 16"/>
          <p:cNvSpPr/>
          <p:nvPr userDrawn="1"/>
        </p:nvSpPr>
        <p:spPr>
          <a:xfrm>
            <a:off x="-207264" y="-85344"/>
            <a:ext cx="12508992"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dirty="0">
              <a:solidFill>
                <a:prstClr val="black"/>
              </a:solidFill>
              <a:cs typeface="Arial"/>
              <a:sym typeface="Arial"/>
            </a:endParaRPr>
          </a:p>
        </p:txBody>
      </p:sp>
    </p:spTree>
    <p:extLst>
      <p:ext uri="{BB962C8B-B14F-4D97-AF65-F5344CB8AC3E}">
        <p14:creationId xmlns:p14="http://schemas.microsoft.com/office/powerpoint/2010/main" val="285080736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5" r:id="rId25"/>
    <p:sldLayoutId id="2147483746" r:id="rId26"/>
  </p:sldLayoutIdLst>
  <p:hf hdr="0" dt="0"/>
  <p:txStyles>
    <p:titleStyle>
      <a:lvl1pPr algn="l"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p:titleStyle>
    <p:body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693600"/>
            <a:ext cx="11016449" cy="682440"/>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37351" y="1709057"/>
            <a:ext cx="10515600" cy="41128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9268968" y="6356350"/>
            <a:ext cx="2743200" cy="365125"/>
          </a:xfrm>
          <a:prstGeom prst="rect">
            <a:avLst/>
          </a:prstGeom>
        </p:spPr>
        <p:txBody>
          <a:bodyPr vert="horz" lIns="91440" tIns="45720" rIns="91440" bIns="45720" rtlCol="0" anchor="ctr"/>
          <a:lstStyle>
            <a:lvl1pPr algn="r">
              <a:defRPr sz="1200">
                <a:solidFill>
                  <a:srgbClr val="0070C0"/>
                </a:solidFill>
                <a:latin typeface="Source Sans Pro" charset="0"/>
                <a:ea typeface="Source Sans Pro" charset="0"/>
                <a:cs typeface="Source Sans Pro" charset="0"/>
              </a:defRPr>
            </a:lvl1pPr>
          </a:lstStyle>
          <a:p>
            <a:fld id="{77DFCED7-EB59-654B-ACD8-84CE8F59160C}" type="slidenum">
              <a:rPr lang="en-US" smtClean="0"/>
              <a:pPr/>
              <a:t>‹#›</a:t>
            </a:fld>
            <a:endParaRPr lang="en-US" dirty="0"/>
          </a:p>
        </p:txBody>
      </p:sp>
      <p:sp>
        <p:nvSpPr>
          <p:cNvPr id="14" name="Footer Placeholder 4"/>
          <p:cNvSpPr>
            <a:spLocks noGrp="1"/>
          </p:cNvSpPr>
          <p:nvPr>
            <p:ph type="ftr" sz="quarter" idx="3"/>
          </p:nvPr>
        </p:nvSpPr>
        <p:spPr>
          <a:xfrm>
            <a:off x="337351" y="6356350"/>
            <a:ext cx="7816049" cy="365125"/>
          </a:xfrm>
          <a:prstGeom prst="rect">
            <a:avLst/>
          </a:prstGeom>
        </p:spPr>
        <p:txBody>
          <a:bodyPr vert="horz" lIns="91440" tIns="45720" rIns="91440" bIns="45720" rtlCol="0" anchor="ctr"/>
          <a:lstStyle>
            <a:lvl1pPr algn="l">
              <a:defRPr sz="800">
                <a:solidFill>
                  <a:srgbClr val="358CFF"/>
                </a:solidFill>
                <a:latin typeface="Source Sans Pro" charset="0"/>
                <a:ea typeface="Source Sans Pro" charset="0"/>
                <a:cs typeface="Source Sans Pro" charset="0"/>
              </a:defRPr>
            </a:lvl1pPr>
          </a:lstStyle>
          <a:p>
            <a:pPr marL="12700">
              <a:lnSpc>
                <a:spcPts val="969"/>
              </a:lnSpc>
            </a:pPr>
            <a:r>
              <a:rPr lang="de-DE">
                <a:solidFill>
                  <a:srgbClr val="0062FF"/>
                </a:solidFill>
              </a:rPr>
              <a:t>© 2017 Universal Service Administrative Co.</a:t>
            </a:r>
            <a:endParaRPr lang="en-US" dirty="0">
              <a:latin typeface="SourceSansPro-Light"/>
              <a:cs typeface="SourceSansPro-Light"/>
            </a:endParaRPr>
          </a:p>
        </p:txBody>
      </p:sp>
      <p:sp>
        <p:nvSpPr>
          <p:cNvPr id="7" name="bk object 16"/>
          <p:cNvSpPr/>
          <p:nvPr userDrawn="1"/>
        </p:nvSpPr>
        <p:spPr>
          <a:xfrm>
            <a:off x="-207264" y="-85344"/>
            <a:ext cx="12508992"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54736534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 id="2147483771" r:id="rId24"/>
  </p:sldLayoutIdLst>
  <p:hf hdr="0" dt="0"/>
  <p:txStyles>
    <p:titleStyle>
      <a:lvl1pPr algn="l"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p:titleStyle>
    <p:body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5" name="Shape 55" descr="SE-SL-PPT Cover Photo.jpg"/>
          <p:cNvPicPr preferRelativeResize="0"/>
          <p:nvPr/>
        </p:nvPicPr>
        <p:blipFill rotWithShape="1">
          <a:blip r:embed="rId3">
            <a:alphaModFix/>
          </a:blip>
          <a:srcRect t="2829" b="2839"/>
          <a:stretch/>
        </p:blipFill>
        <p:spPr>
          <a:xfrm>
            <a:off x="0" y="0"/>
            <a:ext cx="12192000" cy="6858000"/>
          </a:xfrm>
          <a:prstGeom prst="rect">
            <a:avLst/>
          </a:prstGeom>
          <a:noFill/>
          <a:ln>
            <a:noFill/>
          </a:ln>
        </p:spPr>
      </p:pic>
      <p:pic>
        <p:nvPicPr>
          <p:cNvPr id="56" name="Shape 56"/>
          <p:cNvPicPr preferRelativeResize="0"/>
          <p:nvPr/>
        </p:nvPicPr>
        <p:blipFill rotWithShape="1">
          <a:blip r:embed="rId4">
            <a:alphaModFix/>
          </a:blip>
          <a:srcRect/>
          <a:stretch/>
        </p:blipFill>
        <p:spPr>
          <a:xfrm>
            <a:off x="457201" y="5354599"/>
            <a:ext cx="2702087" cy="962686"/>
          </a:xfrm>
          <a:prstGeom prst="rect">
            <a:avLst/>
          </a:prstGeom>
          <a:noFill/>
          <a:ln>
            <a:noFill/>
          </a:ln>
        </p:spPr>
      </p:pic>
      <p:sp>
        <p:nvSpPr>
          <p:cNvPr id="57" name="Shape 57"/>
          <p:cNvSpPr txBox="1"/>
          <p:nvPr/>
        </p:nvSpPr>
        <p:spPr>
          <a:xfrm>
            <a:off x="457201" y="2706020"/>
            <a:ext cx="11582400" cy="672085"/>
          </a:xfrm>
          <a:prstGeom prst="rect">
            <a:avLst/>
          </a:prstGeom>
          <a:noFill/>
          <a:ln>
            <a:noFill/>
          </a:ln>
        </p:spPr>
        <p:txBody>
          <a:bodyPr lIns="91425" tIns="45700" rIns="91425" bIns="45700" anchor="t" anchorCtr="0">
            <a:noAutofit/>
          </a:bodyPr>
          <a:lstStyle/>
          <a:p>
            <a:pPr algn="ctr">
              <a:buClr>
                <a:srgbClr val="FFFFFF"/>
              </a:buClr>
              <a:buSzPct val="25000"/>
              <a:buFont typeface="Arial"/>
              <a:buNone/>
            </a:pPr>
            <a:r>
              <a:rPr lang="en-US" sz="4000" b="1" dirty="0">
                <a:solidFill>
                  <a:srgbClr val="FFFFFF"/>
                </a:solidFill>
                <a:latin typeface="Source Sans Pro" panose="020B0503030403020204" pitchFamily="34" charset="0"/>
                <a:ea typeface="Source Sans Pro" panose="020B0503030403020204" pitchFamily="34" charset="0"/>
                <a:cs typeface="Source Sans Pro"/>
                <a:sym typeface="Source Sans Pro"/>
              </a:rPr>
              <a:t>E-rate Filing Process – Post-commitment </a:t>
            </a:r>
          </a:p>
          <a:p>
            <a:pPr algn="ctr">
              <a:buClr>
                <a:srgbClr val="FFFFFF"/>
              </a:buClr>
              <a:buSzPct val="25000"/>
              <a:buFont typeface="Arial"/>
              <a:buNone/>
            </a:pPr>
            <a:r>
              <a:rPr lang="en-US" sz="3200" dirty="0">
                <a:solidFill>
                  <a:srgbClr val="FFFFFF"/>
                </a:solidFill>
                <a:latin typeface="Source Sans Pro" panose="020B0503030403020204" pitchFamily="34" charset="0"/>
                <a:ea typeface="Source Sans Pro" panose="020B0503030403020204" pitchFamily="34" charset="0"/>
                <a:cs typeface="Source Sans Pro"/>
                <a:sym typeface="Source Sans Pro"/>
              </a:rPr>
              <a:t>2018 Applicant Training </a:t>
            </a:r>
            <a:endParaRPr lang="en-US" sz="3200" dirty="0">
              <a:solidFill>
                <a:srgbClr val="FF0000"/>
              </a:solidFill>
              <a:latin typeface="Source Sans Pro" panose="020B0503030403020204" pitchFamily="34" charset="0"/>
              <a:ea typeface="Source Sans Pro" panose="020B0503030403020204" pitchFamily="34" charset="0"/>
              <a:cs typeface="Source Sans Pro"/>
              <a:sym typeface="Source Sans Pro"/>
            </a:endParaRPr>
          </a:p>
        </p:txBody>
      </p:sp>
      <p:sp>
        <p:nvSpPr>
          <p:cNvPr id="58" name="Shape 58"/>
          <p:cNvSpPr txBox="1"/>
          <p:nvPr/>
        </p:nvSpPr>
        <p:spPr>
          <a:xfrm>
            <a:off x="337351" y="3873453"/>
            <a:ext cx="11582400" cy="482599"/>
          </a:xfrm>
          <a:prstGeom prst="rect">
            <a:avLst/>
          </a:prstGeom>
          <a:noFill/>
          <a:ln>
            <a:noFill/>
          </a:ln>
        </p:spPr>
        <p:txBody>
          <a:bodyPr lIns="91425" tIns="45700" rIns="91425" bIns="45700" anchor="t" anchorCtr="0">
            <a:noAutofit/>
          </a:bodyPr>
          <a:lstStyle/>
          <a:p>
            <a:pPr algn="ctr">
              <a:buClr>
                <a:srgbClr val="FFFFFF"/>
              </a:buClr>
              <a:buSzPct val="25000"/>
              <a:buFont typeface="Arial"/>
              <a:buNone/>
            </a:pPr>
            <a:endParaRPr lang="en-US" sz="1800" dirty="0">
              <a:solidFill>
                <a:srgbClr val="FFFFFF"/>
              </a:solidFill>
              <a:latin typeface="Source Sans Pro"/>
              <a:ea typeface="Source Sans Pro"/>
              <a:cs typeface="Source Sans Pro"/>
              <a:sym typeface="Source Sans Pro"/>
            </a:endParaRPr>
          </a:p>
        </p:txBody>
      </p:sp>
      <p:sp>
        <p:nvSpPr>
          <p:cNvPr id="59" name="Shape 59"/>
          <p:cNvSpPr/>
          <p:nvPr/>
        </p:nvSpPr>
        <p:spPr>
          <a:xfrm>
            <a:off x="-3968" y="-2977"/>
            <a:ext cx="12199939" cy="85725"/>
          </a:xfrm>
          <a:prstGeom prst="rect">
            <a:avLst/>
          </a:prstGeom>
          <a:solidFill>
            <a:srgbClr val="004AD4"/>
          </a:solidFill>
          <a:ln>
            <a:noFill/>
          </a:ln>
        </p:spPr>
        <p:txBody>
          <a:bodyPr lIns="26775" tIns="26775" rIns="26775" bIns="26775" anchor="ctr" anchorCtr="0">
            <a:noAutofit/>
          </a:bodyPr>
          <a:lstStyle/>
          <a:p>
            <a:pPr algn="ctr"/>
            <a:endParaRPr sz="1547" dirty="0">
              <a:solidFill>
                <a:srgbClr val="FFFFFF"/>
              </a:solidFill>
              <a:latin typeface="Calibri"/>
              <a:ea typeface="Calibri"/>
              <a:cs typeface="Calibri"/>
              <a:sym typeface="Calibri"/>
            </a:endParaRPr>
          </a:p>
        </p:txBody>
      </p:sp>
      <p:sp>
        <p:nvSpPr>
          <p:cNvPr id="10" name="Footer Placeholder 2"/>
          <p:cNvSpPr txBox="1">
            <a:spLocks/>
          </p:cNvSpPr>
          <p:nvPr/>
        </p:nvSpPr>
        <p:spPr>
          <a:xfrm>
            <a:off x="8305800" y="5952160"/>
            <a:ext cx="3244049"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1"/>
                </a:solidFill>
                <a:latin typeface="Source Sans Pro" charset="0"/>
                <a:ea typeface="Source Sans Pro" charset="0"/>
                <a:cs typeface="Source Sans Pr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ts val="969"/>
              </a:lnSpc>
              <a:spcBef>
                <a:spcPts val="0"/>
              </a:spcBef>
              <a:spcAft>
                <a:spcPts val="0"/>
              </a:spcAft>
              <a:buClrTx/>
              <a:buSzTx/>
              <a:buFontTx/>
              <a:buNone/>
              <a:tabLst/>
              <a:defRPr/>
            </a:pPr>
            <a:r>
              <a:rPr kumimoji="0" lang="de-DE" sz="800" b="0" i="0" u="none" strike="noStrike" kern="1200" cap="none" spc="0" normalizeH="0" baseline="0" noProof="0" dirty="0">
                <a:ln>
                  <a:noFill/>
                </a:ln>
                <a:solidFill>
                  <a:prstClr val="white"/>
                </a:solidFill>
                <a:effectLst/>
                <a:uLnTx/>
                <a:uFillTx/>
                <a:latin typeface="Source Sans Pro" charset="0"/>
                <a:ea typeface="Source Sans Pro" charset="0"/>
              </a:rPr>
              <a:t>© 2018 </a:t>
            </a:r>
            <a:r>
              <a:rPr kumimoji="0" lang="en-US" sz="800" b="0" i="0" u="none" strike="noStrike" kern="1200" cap="none" spc="0" normalizeH="0" baseline="0" noProof="0" dirty="0">
                <a:ln>
                  <a:noFill/>
                </a:ln>
                <a:solidFill>
                  <a:prstClr val="white"/>
                </a:solidFill>
                <a:effectLst/>
                <a:uLnTx/>
                <a:uFillTx/>
                <a:latin typeface="Source Sans Pro" charset="0"/>
                <a:ea typeface="Source Sans Pro" charset="0"/>
              </a:rPr>
              <a:t>Universal Service Administrative Co.</a:t>
            </a:r>
            <a:endParaRPr kumimoji="0" lang="en-US" sz="800" b="0" i="0" u="none" strike="noStrike" kern="1200" cap="none" spc="0" normalizeH="0" baseline="0" noProof="0" dirty="0">
              <a:ln>
                <a:noFill/>
              </a:ln>
              <a:solidFill>
                <a:prstClr val="white"/>
              </a:solidFill>
              <a:effectLst/>
              <a:uLnTx/>
              <a:uFillTx/>
              <a:latin typeface="SourceSansPro-Light"/>
              <a:ea typeface="Source Sans Pro" charset="0"/>
              <a:cs typeface="SourceSansPro-Light"/>
            </a:endParaRP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idx="12"/>
          </p:nvPr>
        </p:nvSpPr>
        <p:spPr/>
        <p:txBody>
          <a:bodyPr/>
          <a:lstStyle/>
          <a:p>
            <a:pPr algn="r">
              <a:buSzPct val="25000"/>
            </a:pPr>
            <a:fld id="{00000000-1234-1234-1234-123412341234}" type="slidenum">
              <a:rPr lang="en-US" sz="843" smtClean="0">
                <a:solidFill>
                  <a:srgbClr val="004AD4"/>
                </a:solidFill>
                <a:latin typeface="Source Sans Pro"/>
                <a:ea typeface="Source Sans Pro"/>
                <a:cs typeface="Source Sans Pro"/>
                <a:sym typeface="Source Sans Pro"/>
              </a:rPr>
              <a:pPr algn="r">
                <a:buSzPct val="25000"/>
              </a:pPr>
              <a:t>1</a:t>
            </a:fld>
            <a:endParaRPr lang="en-US" sz="843" dirty="0">
              <a:solidFill>
                <a:srgbClr val="004AD4"/>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792228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68" y="679766"/>
            <a:ext cx="11016449" cy="682440"/>
          </a:xfrm>
        </p:spPr>
        <p:txBody>
          <a:bodyPr/>
          <a:lstStyle/>
          <a:p>
            <a:r>
              <a:rPr lang="en-US" dirty="0">
                <a:latin typeface="Source Sans Pro"/>
                <a:ea typeface="Source Sans Pro"/>
                <a:cs typeface="Source Sans Pro"/>
              </a:rPr>
              <a:t>CIPA: Documentation for </a:t>
            </a:r>
            <a:r>
              <a:rPr lang="en-US" dirty="0" smtClean="0">
                <a:latin typeface="Source Sans Pro"/>
                <a:ea typeface="Source Sans Pro"/>
                <a:cs typeface="Source Sans Pro"/>
              </a:rPr>
              <a:t>Technology Protection Measure </a:t>
            </a: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10</a:t>
            </a:fld>
            <a:endParaRPr lang="en-US" dirty="0"/>
          </a:p>
        </p:txBody>
      </p:sp>
      <p:sp>
        <p:nvSpPr>
          <p:cNvPr id="6" name="Content Placeholder 5"/>
          <p:cNvSpPr>
            <a:spLocks noGrp="1"/>
          </p:cNvSpPr>
          <p:nvPr>
            <p:ph idx="1"/>
          </p:nvPr>
        </p:nvSpPr>
        <p:spPr>
          <a:xfrm>
            <a:off x="965161" y="1728191"/>
            <a:ext cx="9402237" cy="4112800"/>
          </a:xfrm>
        </p:spPr>
        <p:txBody>
          <a:bodyPr/>
          <a:lstStyle/>
          <a:p>
            <a:pPr marL="461963" indent="-461963">
              <a:spcAft>
                <a:spcPts val="0"/>
              </a:spcAft>
              <a:buFont typeface="Arial" panose="020B0604020202020204" pitchFamily="34" charset="0"/>
              <a:buChar char="•"/>
            </a:pPr>
            <a:r>
              <a:rPr lang="en-US" dirty="0">
                <a:latin typeface="Source Sans Pro"/>
                <a:ea typeface="Source Sans Pro"/>
                <a:cs typeface="Source Sans Pro"/>
              </a:rPr>
              <a:t>A description of the filter.</a:t>
            </a:r>
          </a:p>
          <a:p>
            <a:pPr marL="461963" indent="-461963">
              <a:spcAft>
                <a:spcPts val="0"/>
              </a:spcAft>
              <a:buFont typeface="Arial" panose="020B0604020202020204" pitchFamily="34" charset="0"/>
              <a:buChar char="•"/>
            </a:pPr>
            <a:r>
              <a:rPr lang="en-US" dirty="0">
                <a:latin typeface="Source Sans Pro"/>
                <a:ea typeface="Source Sans Pro"/>
                <a:cs typeface="Source Sans Pro"/>
              </a:rPr>
              <a:t>A report or other documentation on the use of the filter. The documentation should show that the filter was installed and was working during the funding year. For example,</a:t>
            </a:r>
          </a:p>
          <a:p>
            <a:pPr marL="633413" lvl="1" indent="-461963">
              <a:spcAft>
                <a:spcPts val="0"/>
              </a:spcAft>
              <a:buFont typeface="Arial" panose="020B0604020202020204" pitchFamily="34" charset="0"/>
              <a:buChar char="•"/>
            </a:pPr>
            <a:r>
              <a:rPr lang="en-US" dirty="0">
                <a:latin typeface="Source Sans Pro"/>
                <a:ea typeface="Source Sans Pro"/>
                <a:cs typeface="Source Sans Pro"/>
              </a:rPr>
              <a:t>A school that purchased filtered internet access could archive a sampling of reports from the service provider of internet sites blocked, or bills from the service provider verifying that the filter was operational.</a:t>
            </a:r>
          </a:p>
          <a:p>
            <a:pPr marL="633413" lvl="1" indent="-461963">
              <a:spcAft>
                <a:spcPts val="0"/>
              </a:spcAft>
              <a:buFont typeface="Arial" panose="020B0604020202020204" pitchFamily="34" charset="0"/>
              <a:buChar char="•"/>
            </a:pPr>
            <a:r>
              <a:rPr lang="en-US" dirty="0">
                <a:latin typeface="Source Sans Pro"/>
                <a:ea typeface="Source Sans Pro"/>
                <a:cs typeface="Source Sans Pro"/>
              </a:rPr>
              <a:t>If a school purchased its own filter, it could archive logs produced by its IT staff showing the hours the filter was engaged.</a:t>
            </a:r>
          </a:p>
          <a:p>
            <a:pPr marL="0" indent="0">
              <a:spcAft>
                <a:spcPts val="0"/>
              </a:spcAft>
              <a:buNone/>
            </a:pPr>
            <a:endParaRPr lang="en-US" sz="2000" dirty="0">
              <a:latin typeface="Source Sans Pro"/>
              <a:ea typeface="Source Sans Pro"/>
              <a:cs typeface="Source Sans Pro"/>
            </a:endParaRPr>
          </a:p>
          <a:p>
            <a:pPr marL="0" indent="0">
              <a:buNone/>
            </a:pPr>
            <a:endParaRPr lang="en-US" dirty="0"/>
          </a:p>
        </p:txBody>
      </p:sp>
    </p:spTree>
    <p:extLst>
      <p:ext uri="{BB962C8B-B14F-4D97-AF65-F5344CB8AC3E}">
        <p14:creationId xmlns:p14="http://schemas.microsoft.com/office/powerpoint/2010/main" val="1684690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639032"/>
            <a:ext cx="11016449" cy="682440"/>
          </a:xfrm>
        </p:spPr>
        <p:txBody>
          <a:bodyPr/>
          <a:lstStyle/>
          <a:p>
            <a:r>
              <a:rPr lang="en-US" dirty="0">
                <a:latin typeface="Source Sans Pro"/>
                <a:ea typeface="Source Sans Pro"/>
                <a:cs typeface="Source Sans Pro"/>
              </a:rPr>
              <a:t>CIPA: Documentation for Public Notice &amp; Hearing</a:t>
            </a: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11</a:t>
            </a:fld>
            <a:endParaRPr lang="en-US" dirty="0"/>
          </a:p>
        </p:txBody>
      </p:sp>
      <p:sp>
        <p:nvSpPr>
          <p:cNvPr id="6" name="Content Placeholder 5"/>
          <p:cNvSpPr>
            <a:spLocks noGrp="1"/>
          </p:cNvSpPr>
          <p:nvPr>
            <p:ph idx="1"/>
          </p:nvPr>
        </p:nvSpPr>
        <p:spPr>
          <a:xfrm>
            <a:off x="1085931" y="1883467"/>
            <a:ext cx="9402237" cy="4112800"/>
          </a:xfrm>
        </p:spPr>
        <p:txBody>
          <a:bodyPr/>
          <a:lstStyle/>
          <a:p>
            <a:pPr marL="342900" indent="-342900">
              <a:spcAft>
                <a:spcPts val="0"/>
              </a:spcAft>
              <a:buFont typeface="Arial" panose="020B0604020202020204" pitchFamily="34" charset="0"/>
              <a:buChar char="•"/>
            </a:pPr>
            <a:r>
              <a:rPr lang="en-US" dirty="0">
                <a:latin typeface="Source Sans Pro"/>
                <a:ea typeface="Source Sans Pro"/>
                <a:cs typeface="Source Sans Pro"/>
              </a:rPr>
              <a:t>Documentation that the school or library gave public notice and held a public hearing or meeting on the policy. For example:</a:t>
            </a:r>
          </a:p>
          <a:p>
            <a:pPr marL="742950">
              <a:spcAft>
                <a:spcPts val="0"/>
              </a:spcAft>
              <a:buFont typeface="Arial" panose="020B0604020202020204" pitchFamily="34" charset="0"/>
              <a:buChar char="•"/>
            </a:pPr>
            <a:r>
              <a:rPr lang="en-US" dirty="0">
                <a:latin typeface="Source Sans Pro"/>
                <a:ea typeface="Source Sans Pro"/>
                <a:cs typeface="Source Sans Pro"/>
              </a:rPr>
              <a:t>A copy of a website announcement for a regular school or library board meeting open to the public where the policy will be </a:t>
            </a:r>
            <a:r>
              <a:rPr lang="en-US" dirty="0" smtClean="0">
                <a:latin typeface="Source Sans Pro"/>
                <a:ea typeface="Source Sans Pro"/>
                <a:cs typeface="Source Sans Pro"/>
              </a:rPr>
              <a:t>discussed.</a:t>
            </a:r>
            <a:endParaRPr lang="en-US" dirty="0">
              <a:latin typeface="Source Sans Pro"/>
              <a:ea typeface="Source Sans Pro"/>
              <a:cs typeface="Source Sans Pro"/>
            </a:endParaRPr>
          </a:p>
          <a:p>
            <a:pPr marL="742950">
              <a:spcAft>
                <a:spcPts val="0"/>
              </a:spcAft>
              <a:buFont typeface="Arial" panose="020B0604020202020204" pitchFamily="34" charset="0"/>
              <a:buChar char="•"/>
            </a:pPr>
            <a:r>
              <a:rPr lang="en-US" dirty="0">
                <a:latin typeface="Source Sans Pro"/>
                <a:ea typeface="Source Sans Pro"/>
                <a:cs typeface="Source Sans Pro"/>
              </a:rPr>
              <a:t>An advertisement in a local newspaper of a county government hearing or meeting where the policy appears as an agenda item.</a:t>
            </a:r>
          </a:p>
          <a:p>
            <a:pPr marL="742950">
              <a:spcAft>
                <a:spcPts val="0"/>
              </a:spcAft>
              <a:buFont typeface="Arial" panose="020B0604020202020204" pitchFamily="34" charset="0"/>
              <a:buChar char="•"/>
            </a:pPr>
            <a:r>
              <a:rPr lang="en-US" dirty="0">
                <a:latin typeface="Source Sans Pro"/>
                <a:ea typeface="Source Sans Pro"/>
                <a:cs typeface="Source Sans Pro"/>
              </a:rPr>
              <a:t>A copy of the minutes of the hearing or meeting and the date it occurred.</a:t>
            </a:r>
          </a:p>
          <a:p>
            <a:pPr marL="0" indent="0">
              <a:spcAft>
                <a:spcPts val="0"/>
              </a:spcAft>
              <a:buNone/>
            </a:pPr>
            <a:endParaRPr lang="en-US" sz="2000" dirty="0">
              <a:latin typeface="Source Sans Pro"/>
              <a:ea typeface="Source Sans Pro"/>
              <a:cs typeface="Source Sans Pro"/>
            </a:endParaRPr>
          </a:p>
          <a:p>
            <a:pPr marL="0" indent="0">
              <a:buNone/>
            </a:pPr>
            <a:endParaRPr lang="en-US" dirty="0"/>
          </a:p>
        </p:txBody>
      </p:sp>
    </p:spTree>
    <p:extLst>
      <p:ext uri="{BB962C8B-B14F-4D97-AF65-F5344CB8AC3E}">
        <p14:creationId xmlns:p14="http://schemas.microsoft.com/office/powerpoint/2010/main" val="4279004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FCC Form 486</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12</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476922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13</a:t>
            </a:fld>
            <a:endParaRPr lang="en-US" dirty="0"/>
          </a:p>
        </p:txBody>
      </p:sp>
      <p:sp>
        <p:nvSpPr>
          <p:cNvPr id="6" name="Content Placeholder 5"/>
          <p:cNvSpPr>
            <a:spLocks noGrp="1"/>
          </p:cNvSpPr>
          <p:nvPr>
            <p:ph idx="1"/>
          </p:nvPr>
        </p:nvSpPr>
        <p:spPr>
          <a:xfrm>
            <a:off x="741966" y="1453025"/>
            <a:ext cx="9898602" cy="4112800"/>
          </a:xfrm>
        </p:spPr>
        <p:txBody>
          <a:bodyPr/>
          <a:lstStyle/>
          <a:p>
            <a:pPr marL="0" indent="0">
              <a:spcAft>
                <a:spcPts val="0"/>
              </a:spcAft>
              <a:buNone/>
            </a:pPr>
            <a:r>
              <a:rPr lang="en-US" dirty="0">
                <a:latin typeface="Source Sans Pro"/>
                <a:ea typeface="Source Sans Pro"/>
                <a:cs typeface="Source Sans Pro"/>
              </a:rPr>
              <a:t>Applicant file the FCC Form 486 to</a:t>
            </a:r>
            <a:r>
              <a:rPr lang="en-US" dirty="0">
                <a:solidFill>
                  <a:schemeClr val="dk1"/>
                </a:solidFill>
                <a:latin typeface="Source Sans Pro"/>
                <a:ea typeface="Source Sans Pro"/>
                <a:cs typeface="Source Sans Pro"/>
                <a:sym typeface="Source Sans Pro"/>
              </a:rPr>
              <a:t>:</a:t>
            </a:r>
          </a:p>
          <a:p>
            <a:pPr>
              <a:spcAft>
                <a:spcPts val="0"/>
              </a:spcAft>
            </a:pPr>
            <a:endParaRPr lang="en-US" dirty="0">
              <a:latin typeface="Source Sans Pro"/>
              <a:ea typeface="Source Sans Pro"/>
              <a:cs typeface="Source Sans Pro"/>
            </a:endParaRPr>
          </a:p>
          <a:p>
            <a:pPr>
              <a:spcAft>
                <a:spcPts val="0"/>
              </a:spcAft>
            </a:pPr>
            <a:r>
              <a:rPr lang="en-US" dirty="0">
                <a:latin typeface="Source Sans Pro"/>
                <a:ea typeface="Source Sans Pro"/>
                <a:cs typeface="Source Sans Pro"/>
              </a:rPr>
              <a:t>Notify USAC that </a:t>
            </a:r>
            <a:r>
              <a:rPr lang="en-US" b="1" dirty="0">
                <a:solidFill>
                  <a:schemeClr val="tx1">
                    <a:lumMod val="75000"/>
                    <a:lumOff val="25000"/>
                  </a:schemeClr>
                </a:solidFill>
                <a:latin typeface="Source Sans Pro"/>
                <a:ea typeface="Source Sans Pro"/>
                <a:cs typeface="Source Sans Pro"/>
              </a:rPr>
              <a:t>s</a:t>
            </a:r>
            <a:r>
              <a:rPr lang="en-US" b="1" dirty="0">
                <a:solidFill>
                  <a:schemeClr val="tx1">
                    <a:lumMod val="75000"/>
                    <a:lumOff val="25000"/>
                  </a:schemeClr>
                </a:solidFill>
                <a:latin typeface="Source Sans Pro"/>
                <a:ea typeface="Source Sans Pro"/>
                <a:cs typeface="Source Sans Pro"/>
                <a:sym typeface="Source Sans Pro"/>
              </a:rPr>
              <a:t>ervices have started </a:t>
            </a:r>
            <a:r>
              <a:rPr lang="en-US" dirty="0">
                <a:solidFill>
                  <a:schemeClr val="dk1"/>
                </a:solidFill>
                <a:latin typeface="Source Sans Pro"/>
                <a:ea typeface="Source Sans Pro"/>
                <a:cs typeface="Source Sans Pro"/>
                <a:sym typeface="Source Sans Pro"/>
              </a:rPr>
              <a:t>for the Funding Request Numbers (FRNs) listed on the FCC Form 471.</a:t>
            </a:r>
          </a:p>
          <a:p>
            <a:pPr>
              <a:spcAft>
                <a:spcPts val="0"/>
              </a:spcAft>
            </a:pPr>
            <a:endParaRPr lang="en-US" dirty="0">
              <a:solidFill>
                <a:schemeClr val="dk1"/>
              </a:solidFill>
              <a:latin typeface="Source Sans Pro"/>
              <a:ea typeface="Source Sans Pro"/>
              <a:cs typeface="Source Sans Pro"/>
              <a:sym typeface="Source Sans Pro"/>
            </a:endParaRPr>
          </a:p>
          <a:p>
            <a:pPr>
              <a:spcAft>
                <a:spcPts val="0"/>
              </a:spcAft>
            </a:pPr>
            <a:r>
              <a:rPr lang="en-US" dirty="0">
                <a:latin typeface="Source Sans Pro"/>
                <a:ea typeface="Source Sans Pro"/>
                <a:cs typeface="Source Sans Pro"/>
              </a:rPr>
              <a:t>Report the status of compliance of the entities on those FRNs with the </a:t>
            </a:r>
            <a:r>
              <a:rPr lang="en-US" b="1" dirty="0">
                <a:solidFill>
                  <a:schemeClr val="tx1">
                    <a:lumMod val="75000"/>
                    <a:lumOff val="25000"/>
                  </a:schemeClr>
                </a:solidFill>
                <a:latin typeface="Source Sans Pro"/>
                <a:ea typeface="Source Sans Pro"/>
                <a:cs typeface="Source Sans Pro"/>
              </a:rPr>
              <a:t>Children’s Internet Protection Act (CIPA).</a:t>
            </a:r>
          </a:p>
          <a:p>
            <a:pPr marL="0" indent="0">
              <a:buNone/>
            </a:pPr>
            <a:endParaRPr lang="en-US" dirty="0"/>
          </a:p>
        </p:txBody>
      </p:sp>
      <p:sp>
        <p:nvSpPr>
          <p:cNvPr id="8" name="Title 7"/>
          <p:cNvSpPr>
            <a:spLocks noGrp="1"/>
          </p:cNvSpPr>
          <p:nvPr>
            <p:ph type="title"/>
          </p:nvPr>
        </p:nvSpPr>
        <p:spPr/>
        <p:txBody>
          <a:bodyPr/>
          <a:lstStyle/>
          <a:p>
            <a:r>
              <a:rPr lang="en-US" dirty="0"/>
              <a:t>FCC Form 486</a:t>
            </a:r>
          </a:p>
        </p:txBody>
      </p:sp>
    </p:spTree>
    <p:extLst>
      <p:ext uri="{BB962C8B-B14F-4D97-AF65-F5344CB8AC3E}">
        <p14:creationId xmlns:p14="http://schemas.microsoft.com/office/powerpoint/2010/main" val="2793571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US" sz="2400" dirty="0"/>
              <a:t>What is my Service Start Date (SSD)?</a:t>
            </a:r>
          </a:p>
          <a:p>
            <a:pPr lvl="1">
              <a:buFont typeface="Arial" panose="020B0604020202020204" pitchFamily="34" charset="0"/>
              <a:buChar char="•"/>
            </a:pPr>
            <a:r>
              <a:rPr lang="en-US" dirty="0"/>
              <a:t>The first day of the funding year if services start on or before July 1.</a:t>
            </a:r>
            <a:r>
              <a:rPr lang="en-US" baseline="30000" dirty="0"/>
              <a:t>.</a:t>
            </a:r>
            <a:endParaRPr lang="en-US" dirty="0"/>
          </a:p>
          <a:p>
            <a:pPr lvl="1">
              <a:buFont typeface="Arial" panose="020B0604020202020204" pitchFamily="34" charset="0"/>
              <a:buChar char="•"/>
            </a:pPr>
            <a:r>
              <a:rPr lang="en-US" dirty="0"/>
              <a:t>Any day after July 1, but before June 30 of the </a:t>
            </a:r>
            <a:r>
              <a:rPr lang="en-US" dirty="0" smtClean="0"/>
              <a:t>funding </a:t>
            </a:r>
            <a:r>
              <a:rPr lang="en-US" dirty="0"/>
              <a:t>year that services were actually started. For example:</a:t>
            </a:r>
          </a:p>
          <a:p>
            <a:pPr lvl="2">
              <a:buFont typeface="Courier New" panose="02070309020205020404" pitchFamily="49" charset="0"/>
              <a:buChar char="o"/>
            </a:pPr>
            <a:r>
              <a:rPr lang="en-US" sz="2400" dirty="0">
                <a:sym typeface="Source Sans Pro"/>
              </a:rPr>
              <a:t>For installations that started on May 25 before the </a:t>
            </a:r>
            <a:r>
              <a:rPr lang="en-US" sz="2400" dirty="0" smtClean="0">
                <a:sym typeface="Source Sans Pro"/>
              </a:rPr>
              <a:t>funding </a:t>
            </a:r>
            <a:r>
              <a:rPr lang="en-US" sz="2400" dirty="0">
                <a:sym typeface="Source Sans Pro"/>
              </a:rPr>
              <a:t>year, the SSD is July 1 of the funding year.</a:t>
            </a:r>
          </a:p>
          <a:p>
            <a:pPr lvl="2">
              <a:buFont typeface="Courier New" panose="02070309020205020404" pitchFamily="49" charset="0"/>
              <a:buChar char="o"/>
            </a:pPr>
            <a:r>
              <a:rPr lang="en-US" sz="2400" dirty="0">
                <a:sym typeface="Source Sans Pro"/>
              </a:rPr>
              <a:t>For services starting August 7 of the </a:t>
            </a:r>
            <a:r>
              <a:rPr lang="en-US" sz="2400" dirty="0" smtClean="0">
                <a:sym typeface="Source Sans Pro"/>
              </a:rPr>
              <a:t>funding </a:t>
            </a:r>
            <a:r>
              <a:rPr lang="en-US" sz="2400" dirty="0">
                <a:sym typeface="Source Sans Pro"/>
              </a:rPr>
              <a:t>year, the SSD is August 7 of the funding year.</a:t>
            </a:r>
          </a:p>
          <a:p>
            <a:pPr>
              <a:buFont typeface="Arial" panose="020B0604020202020204" pitchFamily="34" charset="0"/>
              <a:buChar char="•"/>
            </a:pPr>
            <a:endParaRPr lang="en-US" dirty="0"/>
          </a:p>
        </p:txBody>
      </p:sp>
      <p:sp>
        <p:nvSpPr>
          <p:cNvPr id="5" name="Slide Number Placeholder 4"/>
          <p:cNvSpPr>
            <a:spLocks noGrp="1"/>
          </p:cNvSpPr>
          <p:nvPr>
            <p:ph type="sldNum" sz="quarter" idx="11"/>
          </p:nvPr>
        </p:nvSpPr>
        <p:spPr/>
        <p:txBody>
          <a:bodyPr/>
          <a:lstStyle/>
          <a:p>
            <a:fld id="{77DFCED7-EB59-654B-ACD8-84CE8F59160C}" type="slidenum">
              <a:rPr lang="en-US" smtClean="0"/>
              <a:pPr/>
              <a:t>14</a:t>
            </a:fld>
            <a:endParaRPr lang="en-US" dirty="0"/>
          </a:p>
        </p:txBody>
      </p:sp>
      <p:sp>
        <p:nvSpPr>
          <p:cNvPr id="6"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Title 3"/>
          <p:cNvSpPr>
            <a:spLocks noGrp="1"/>
          </p:cNvSpPr>
          <p:nvPr>
            <p:ph type="title"/>
          </p:nvPr>
        </p:nvSpPr>
        <p:spPr/>
        <p:txBody>
          <a:bodyPr/>
          <a:lstStyle/>
          <a:p>
            <a:r>
              <a:rPr lang="en-US" dirty="0"/>
              <a:t>FCC Form 486: Service Start Date</a:t>
            </a:r>
          </a:p>
        </p:txBody>
      </p:sp>
    </p:spTree>
    <p:extLst>
      <p:ext uri="{BB962C8B-B14F-4D97-AF65-F5344CB8AC3E}">
        <p14:creationId xmlns:p14="http://schemas.microsoft.com/office/powerpoint/2010/main" val="2690277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15</a:t>
            </a:fld>
            <a:endParaRPr lang="en-US" dirty="0"/>
          </a:p>
        </p:txBody>
      </p:sp>
      <p:sp>
        <p:nvSpPr>
          <p:cNvPr id="6" name="Content Placeholder 5"/>
          <p:cNvSpPr>
            <a:spLocks noGrp="1"/>
          </p:cNvSpPr>
          <p:nvPr>
            <p:ph idx="1"/>
          </p:nvPr>
        </p:nvSpPr>
        <p:spPr>
          <a:xfrm>
            <a:off x="1085931" y="1837705"/>
            <a:ext cx="9402237" cy="4112800"/>
          </a:xfrm>
        </p:spPr>
        <p:txBody>
          <a:bodyPr/>
          <a:lstStyle/>
          <a:p>
            <a:pPr>
              <a:spcAft>
                <a:spcPts val="0"/>
              </a:spcAft>
            </a:pPr>
            <a:r>
              <a:rPr lang="en-US" sz="2400" dirty="0">
                <a:latin typeface="Source Sans Pro"/>
                <a:ea typeface="Source Sans Pro"/>
                <a:cs typeface="Source Sans Pro"/>
              </a:rPr>
              <a:t>After USAC issues the Funding Commitment Decision Letter (FCDL) with a positive funding commitment.</a:t>
            </a:r>
          </a:p>
          <a:p>
            <a:pPr>
              <a:spcAft>
                <a:spcPts val="0"/>
              </a:spcAft>
            </a:pPr>
            <a:endParaRPr lang="en-US" sz="2400" b="1" dirty="0">
              <a:latin typeface="Source Sans Pro"/>
              <a:ea typeface="Source Sans Pro"/>
              <a:cs typeface="Source Sans Pro"/>
            </a:endParaRPr>
          </a:p>
          <a:p>
            <a:pPr>
              <a:spcAft>
                <a:spcPts val="0"/>
              </a:spcAft>
            </a:pPr>
            <a:r>
              <a:rPr lang="en-US" sz="2400" dirty="0">
                <a:latin typeface="Source Sans Pro"/>
                <a:ea typeface="Source Sans Pro"/>
                <a:cs typeface="Source Sans Pro"/>
              </a:rPr>
              <a:t>The FCC Form 486 MUST be certified no later than 120 days after the </a:t>
            </a:r>
            <a:r>
              <a:rPr lang="en-US" sz="2400" b="1" dirty="0">
                <a:latin typeface="Source Sans Pro"/>
                <a:ea typeface="Source Sans Pro"/>
                <a:cs typeface="Source Sans Pro"/>
              </a:rPr>
              <a:t>Service Start Date reported on the FCC Form 486 </a:t>
            </a:r>
            <a:r>
              <a:rPr lang="en-US" sz="2400" dirty="0">
                <a:latin typeface="Source Sans Pro"/>
                <a:ea typeface="Source Sans Pro"/>
                <a:cs typeface="Source Sans Pro"/>
              </a:rPr>
              <a:t>or 120 days after the date of the </a:t>
            </a:r>
            <a:r>
              <a:rPr lang="en-US" sz="2400" b="1" dirty="0">
                <a:latin typeface="Source Sans Pro"/>
                <a:ea typeface="Source Sans Pro"/>
                <a:cs typeface="Source Sans Pro"/>
              </a:rPr>
              <a:t>FCDL</a:t>
            </a:r>
            <a:r>
              <a:rPr lang="en-US" sz="2400" dirty="0">
                <a:latin typeface="Source Sans Pro"/>
                <a:ea typeface="Source Sans Pro"/>
                <a:cs typeface="Source Sans Pro"/>
              </a:rPr>
              <a:t>, whichever is later. </a:t>
            </a:r>
          </a:p>
          <a:p>
            <a:pPr marL="0" indent="0">
              <a:spcAft>
                <a:spcPts val="0"/>
              </a:spcAft>
              <a:buNone/>
            </a:pPr>
            <a:endParaRPr lang="en-US" sz="2000" dirty="0">
              <a:latin typeface="Source Sans Pro"/>
              <a:ea typeface="Source Sans Pro"/>
              <a:cs typeface="Source Sans Pro"/>
            </a:endParaRPr>
          </a:p>
          <a:p>
            <a:pPr marL="0" indent="0">
              <a:buNone/>
            </a:pPr>
            <a:endParaRPr lang="en-US" dirty="0"/>
          </a:p>
        </p:txBody>
      </p:sp>
      <p:sp>
        <p:nvSpPr>
          <p:cNvPr id="3" name="Title 2"/>
          <p:cNvSpPr>
            <a:spLocks noGrp="1"/>
          </p:cNvSpPr>
          <p:nvPr>
            <p:ph type="title"/>
          </p:nvPr>
        </p:nvSpPr>
        <p:spPr/>
        <p:txBody>
          <a:bodyPr/>
          <a:lstStyle/>
          <a:p>
            <a:r>
              <a:rPr lang="en-US" dirty="0"/>
              <a:t>When do I file the FCC Form 486? </a:t>
            </a:r>
          </a:p>
        </p:txBody>
      </p:sp>
    </p:spTree>
    <p:extLst>
      <p:ext uri="{BB962C8B-B14F-4D97-AF65-F5344CB8AC3E}">
        <p14:creationId xmlns:p14="http://schemas.microsoft.com/office/powerpoint/2010/main" val="215849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16</a:t>
            </a:fld>
            <a:endParaRPr lang="en-US" dirty="0"/>
          </a:p>
        </p:txBody>
      </p:sp>
      <p:sp>
        <p:nvSpPr>
          <p:cNvPr id="6" name="Content Placeholder 5"/>
          <p:cNvSpPr>
            <a:spLocks noGrp="1"/>
          </p:cNvSpPr>
          <p:nvPr>
            <p:ph idx="1"/>
          </p:nvPr>
        </p:nvSpPr>
        <p:spPr>
          <a:xfrm>
            <a:off x="1085931" y="1837705"/>
            <a:ext cx="9402237" cy="4112800"/>
          </a:xfrm>
        </p:spPr>
        <p:txBody>
          <a:bodyPr/>
          <a:lstStyle/>
          <a:p>
            <a:pPr marL="0" indent="0">
              <a:spcAft>
                <a:spcPts val="0"/>
              </a:spcAft>
              <a:buNone/>
            </a:pPr>
            <a:r>
              <a:rPr lang="en-US" sz="2400" dirty="0" smtClean="0"/>
              <a:t>If </a:t>
            </a:r>
            <a:r>
              <a:rPr lang="en-US" sz="2400" dirty="0"/>
              <a:t>you miss this deadline, USAC will adjust your service start date to a date 120 days before the date you certified your form, and your funding commitment may be reduced to reflect the reduction in service time.</a:t>
            </a:r>
            <a:endParaRPr lang="en-US" sz="2400" dirty="0" smtClean="0">
              <a:latin typeface="Source Sans Pro"/>
              <a:ea typeface="Source Sans Pro"/>
              <a:cs typeface="Source Sans Pro"/>
            </a:endParaRPr>
          </a:p>
          <a:p>
            <a:pPr marL="0" indent="0">
              <a:spcAft>
                <a:spcPts val="0"/>
              </a:spcAft>
              <a:buNone/>
            </a:pPr>
            <a:endParaRPr lang="en-US" sz="2000" dirty="0">
              <a:latin typeface="Source Sans Pro"/>
              <a:ea typeface="Source Sans Pro"/>
              <a:cs typeface="Source Sans Pro"/>
            </a:endParaRPr>
          </a:p>
          <a:p>
            <a:pPr marL="0" indent="0">
              <a:buNone/>
            </a:pPr>
            <a:endParaRPr lang="en-US" dirty="0"/>
          </a:p>
        </p:txBody>
      </p:sp>
      <p:sp>
        <p:nvSpPr>
          <p:cNvPr id="3" name="Title 2"/>
          <p:cNvSpPr>
            <a:spLocks noGrp="1"/>
          </p:cNvSpPr>
          <p:nvPr>
            <p:ph type="title"/>
          </p:nvPr>
        </p:nvSpPr>
        <p:spPr/>
        <p:txBody>
          <a:bodyPr/>
          <a:lstStyle/>
          <a:p>
            <a:r>
              <a:rPr lang="en-US" dirty="0"/>
              <a:t>What if I file the FCC Form 486 late? </a:t>
            </a:r>
          </a:p>
        </p:txBody>
      </p:sp>
    </p:spTree>
    <p:extLst>
      <p:ext uri="{BB962C8B-B14F-4D97-AF65-F5344CB8AC3E}">
        <p14:creationId xmlns:p14="http://schemas.microsoft.com/office/powerpoint/2010/main" val="692171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idx="1"/>
          </p:nvPr>
        </p:nvSpPr>
        <p:spPr>
          <a:xfrm>
            <a:off x="518505" y="1614167"/>
            <a:ext cx="10402537" cy="4112800"/>
          </a:xfrm>
          <a:prstGeom prst="rect">
            <a:avLst/>
          </a:prstGeom>
          <a:noFill/>
          <a:ln>
            <a:noFill/>
          </a:ln>
        </p:spPr>
        <p:txBody>
          <a:bodyPr lIns="91425" tIns="45700" rIns="91425" bIns="45700" anchor="t" anchorCtr="0">
            <a:noAutofit/>
          </a:bodyPr>
          <a:lstStyle/>
          <a:p>
            <a:pPr marL="342900" indent="-342900">
              <a:buFont typeface="Arial" panose="020B0604020202020204" pitchFamily="34" charset="0"/>
              <a:buChar char="•"/>
            </a:pPr>
            <a:r>
              <a:rPr lang="en-US" sz="2400" dirty="0">
                <a:sym typeface="Source Sans Pro"/>
              </a:rPr>
              <a:t>After submitting the FCC Form 486, you and your service provider will receive two notifications.</a:t>
            </a:r>
          </a:p>
          <a:p>
            <a:pPr lvl="1">
              <a:buFont typeface="Arial" panose="020B0604020202020204" pitchFamily="34" charset="0"/>
              <a:buChar char="•"/>
            </a:pPr>
            <a:r>
              <a:rPr lang="en-US" dirty="0">
                <a:sym typeface="Source Sans Pro"/>
              </a:rPr>
              <a:t>The first notification confirms the form was certified.</a:t>
            </a:r>
          </a:p>
          <a:p>
            <a:pPr lvl="1">
              <a:buFont typeface="Arial" panose="020B0604020202020204" pitchFamily="34" charset="0"/>
              <a:buChar char="•"/>
            </a:pPr>
            <a:r>
              <a:rPr lang="en-US" dirty="0">
                <a:sym typeface="Source Sans Pro"/>
              </a:rPr>
              <a:t>The second notification is your FCC Form 486 Notification Letter, indicating that your form completed review and informing you of the decision.</a:t>
            </a:r>
          </a:p>
          <a:p>
            <a:pPr marL="342900" indent="-342900">
              <a:buFont typeface="Arial" panose="020B0604020202020204" pitchFamily="34" charset="0"/>
              <a:buChar char="•"/>
            </a:pPr>
            <a:r>
              <a:rPr lang="en-US" sz="2400" dirty="0"/>
              <a:t>After USAC has approved your FCC Form 486 and services have started, you or your service provider may begin invoicing USAC for the </a:t>
            </a:r>
            <a:r>
              <a:rPr lang="en-US" sz="2400" dirty="0" smtClean="0"/>
              <a:t>discount amount of the </a:t>
            </a:r>
            <a:r>
              <a:rPr lang="en-US" sz="2400" dirty="0"/>
              <a:t>costs of the approved products or services.</a:t>
            </a:r>
          </a:p>
          <a:p>
            <a:pPr marL="0" indent="0">
              <a:buNone/>
            </a:pPr>
            <a:endParaRPr lang="en-US" sz="3600" dirty="0">
              <a:sym typeface="Source Sans Pro"/>
            </a:endParaRPr>
          </a:p>
          <a:p>
            <a:pPr marL="0" marR="0" lvl="0" indent="0" algn="l" rtl="0">
              <a:spcBef>
                <a:spcPts val="1400"/>
              </a:spcBef>
              <a:spcAft>
                <a:spcPts val="0"/>
              </a:spcAft>
              <a:buClr>
                <a:schemeClr val="dk1"/>
              </a:buClr>
              <a:buSzPct val="100000"/>
              <a:buFont typeface="Arial"/>
              <a:buNone/>
            </a:pPr>
            <a:endParaRPr sz="1800" b="0" i="0" u="none" strike="noStrike" cap="none" dirty="0">
              <a:solidFill>
                <a:schemeClr val="dk1"/>
              </a:solidFill>
              <a:latin typeface="Source Sans Pro"/>
              <a:ea typeface="Source Sans Pro"/>
              <a:cs typeface="Source Sans Pro"/>
              <a:sym typeface="Source Sans Pro"/>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17</a:t>
            </a:fld>
            <a:endParaRPr lang="en-US" dirty="0"/>
          </a:p>
        </p:txBody>
      </p:sp>
      <p:sp>
        <p:nvSpPr>
          <p:cNvPr id="6"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Title 3"/>
          <p:cNvSpPr>
            <a:spLocks noGrp="1"/>
          </p:cNvSpPr>
          <p:nvPr>
            <p:ph type="title"/>
          </p:nvPr>
        </p:nvSpPr>
        <p:spPr/>
        <p:txBody>
          <a:bodyPr/>
          <a:lstStyle/>
          <a:p>
            <a:r>
              <a:rPr lang="en-US" dirty="0"/>
              <a:t>FCC Form 486 Notifications</a:t>
            </a:r>
          </a:p>
        </p:txBody>
      </p:sp>
    </p:spTree>
    <p:extLst>
      <p:ext uri="{BB962C8B-B14F-4D97-AF65-F5344CB8AC3E}">
        <p14:creationId xmlns:p14="http://schemas.microsoft.com/office/powerpoint/2010/main" val="703524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351" y="1709056"/>
            <a:ext cx="9898602" cy="4158343"/>
          </a:xfrm>
        </p:spPr>
        <p:txBody>
          <a:bodyPr/>
          <a:lstStyle/>
          <a:p>
            <a:pPr>
              <a:buFont typeface="Arial" panose="020B0604020202020204" pitchFamily="34" charset="0"/>
              <a:buChar char="•"/>
            </a:pPr>
            <a:r>
              <a:rPr lang="en-US" sz="2400" dirty="0">
                <a:sym typeface="Source Sans Pro"/>
              </a:rPr>
              <a:t>An urgent reminder letter is issued to applicants that </a:t>
            </a:r>
            <a:r>
              <a:rPr lang="en-US" sz="2400" dirty="0" smtClean="0">
                <a:sym typeface="Source Sans Pro"/>
              </a:rPr>
              <a:t>appeared to miss </a:t>
            </a:r>
            <a:r>
              <a:rPr lang="en-US" sz="2400" dirty="0">
                <a:sym typeface="Source Sans Pro"/>
              </a:rPr>
              <a:t>the deadline to certify based on the service delivery date on the FCC Form 471</a:t>
            </a:r>
            <a:r>
              <a:rPr lang="en-US" sz="2400" dirty="0"/>
              <a:t>.</a:t>
            </a:r>
          </a:p>
          <a:p>
            <a:pPr lvl="2">
              <a:buFont typeface="Arial" panose="020B0604020202020204" pitchFamily="34" charset="0"/>
              <a:buChar char="•"/>
            </a:pPr>
            <a:r>
              <a:rPr lang="en-US" sz="2400" dirty="0"/>
              <a:t>The letter is delivered in the EPC News Feed.</a:t>
            </a:r>
          </a:p>
          <a:p>
            <a:pPr lvl="2">
              <a:buFont typeface="Arial" panose="020B0604020202020204" pitchFamily="34" charset="0"/>
              <a:buChar char="•"/>
            </a:pPr>
            <a:r>
              <a:rPr lang="en-US" sz="2400" dirty="0"/>
              <a:t> Applicants have 15 days from the date of the letter to submit and certify the FCC Form 486 without penalty (if the service start date reported on the FCC Form 471 was the actual service start date).</a:t>
            </a:r>
            <a:endParaRPr lang="en-US" sz="2400" dirty="0">
              <a:sym typeface="Source Sans Pro"/>
            </a:endParaRPr>
          </a:p>
          <a:p>
            <a:pPr lvl="2">
              <a:buFont typeface="Arial" panose="020B0604020202020204" pitchFamily="34" charset="0"/>
              <a:buChar char="•"/>
            </a:pPr>
            <a:endParaRPr lang="en-US" sz="2800" dirty="0"/>
          </a:p>
          <a:p>
            <a:pPr>
              <a:buFont typeface="Arial" panose="020B0604020202020204" pitchFamily="34" charset="0"/>
              <a:buChar char="•"/>
            </a:pPr>
            <a:endParaRPr lang="en-US" dirty="0"/>
          </a:p>
        </p:txBody>
      </p:sp>
      <p:sp>
        <p:nvSpPr>
          <p:cNvPr id="5" name="Slide Number Placeholder 4"/>
          <p:cNvSpPr>
            <a:spLocks noGrp="1"/>
          </p:cNvSpPr>
          <p:nvPr>
            <p:ph type="sldNum" sz="quarter" idx="11"/>
          </p:nvPr>
        </p:nvSpPr>
        <p:spPr/>
        <p:txBody>
          <a:bodyPr/>
          <a:lstStyle/>
          <a:p>
            <a:fld id="{77DFCED7-EB59-654B-ACD8-84CE8F59160C}" type="slidenum">
              <a:rPr lang="en-US" smtClean="0"/>
              <a:pPr/>
              <a:t>18</a:t>
            </a:fld>
            <a:endParaRPr lang="en-US" dirty="0"/>
          </a:p>
        </p:txBody>
      </p:sp>
      <p:sp>
        <p:nvSpPr>
          <p:cNvPr id="6"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Title 3"/>
          <p:cNvSpPr>
            <a:spLocks noGrp="1"/>
          </p:cNvSpPr>
          <p:nvPr>
            <p:ph type="title"/>
          </p:nvPr>
        </p:nvSpPr>
        <p:spPr/>
        <p:txBody>
          <a:bodyPr/>
          <a:lstStyle/>
          <a:p>
            <a:r>
              <a:rPr lang="en-US" dirty="0"/>
              <a:t>FCC Forms 486 Urgent Reminder Notification</a:t>
            </a:r>
          </a:p>
        </p:txBody>
      </p:sp>
    </p:spTree>
    <p:extLst>
      <p:ext uri="{BB962C8B-B14F-4D97-AF65-F5344CB8AC3E}">
        <p14:creationId xmlns:p14="http://schemas.microsoft.com/office/powerpoint/2010/main" val="1041984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pPr lvl="0">
              <a:buSzPct val="25000"/>
            </a:pPr>
            <a:r>
              <a:rPr lang="en-US" sz="4000" dirty="0"/>
              <a:t>Appeals</a:t>
            </a:r>
            <a:endParaRPr lang="en-US" sz="2800"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19</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011987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48396" y="2112886"/>
            <a:ext cx="1633492" cy="711796"/>
          </a:xfrm>
        </p:spPr>
        <p:txBody>
          <a:bodyPr/>
          <a:lstStyle/>
          <a:p>
            <a:r>
              <a:rPr lang="en-US" dirty="0"/>
              <a:t>AGENDA</a:t>
            </a:r>
          </a:p>
        </p:txBody>
      </p:sp>
      <p:sp>
        <p:nvSpPr>
          <p:cNvPr id="7" name="Content Placeholder 6"/>
          <p:cNvSpPr>
            <a:spLocks noGrp="1"/>
          </p:cNvSpPr>
          <p:nvPr>
            <p:ph idx="1"/>
          </p:nvPr>
        </p:nvSpPr>
        <p:spPr>
          <a:xfrm>
            <a:off x="4308690" y="643905"/>
            <a:ext cx="6775567" cy="5486809"/>
          </a:xfrm>
        </p:spPr>
        <p:txBody>
          <a:bodyPr/>
          <a:lstStyle/>
          <a:p>
            <a:r>
              <a:rPr lang="en-US" sz="2400" dirty="0"/>
              <a:t>CIPA</a:t>
            </a:r>
          </a:p>
          <a:p>
            <a:r>
              <a:rPr lang="en-US" sz="2400" dirty="0"/>
              <a:t>FCC Form 486 </a:t>
            </a:r>
          </a:p>
          <a:p>
            <a:r>
              <a:rPr lang="en-US" sz="2400" dirty="0"/>
              <a:t>Appeals and Appeal Review</a:t>
            </a:r>
          </a:p>
          <a:p>
            <a:r>
              <a:rPr lang="en-US" sz="2400" dirty="0"/>
              <a:t>FCC Form 500</a:t>
            </a:r>
          </a:p>
          <a:p>
            <a:r>
              <a:rPr lang="en-US" sz="2400" dirty="0"/>
              <a:t>Case Studies</a:t>
            </a:r>
          </a:p>
          <a:p>
            <a:pPr marL="0" indent="0">
              <a:buNone/>
            </a:pPr>
            <a:endParaRPr lang="en-US" sz="2400" dirty="0"/>
          </a:p>
        </p:txBody>
      </p:sp>
      <p:sp>
        <p:nvSpPr>
          <p:cNvPr id="5" name="Slide Number Placeholder 4"/>
          <p:cNvSpPr>
            <a:spLocks noGrp="1"/>
          </p:cNvSpPr>
          <p:nvPr>
            <p:ph type="sldNum" sz="quarter" idx="11"/>
          </p:nvPr>
        </p:nvSpPr>
        <p:spPr/>
        <p:txBody>
          <a:bodyPr/>
          <a:lstStyle/>
          <a:p>
            <a:fld id="{77DFCED7-EB59-654B-ACD8-84CE8F59160C}" type="slidenum">
              <a:rPr lang="en-US" smtClean="0"/>
              <a:pPr/>
              <a:t>2</a:t>
            </a:fld>
            <a:endParaRPr lang="en-US" dirty="0"/>
          </a:p>
        </p:txBody>
      </p:sp>
      <p:sp>
        <p:nvSpPr>
          <p:cNvPr id="3" name="Footer Placeholder 2"/>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922010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679" y="1787023"/>
            <a:ext cx="9898602" cy="4158343"/>
          </a:xfrm>
        </p:spPr>
        <p:txBody>
          <a:bodyPr/>
          <a:lstStyle/>
          <a:p>
            <a:pPr>
              <a:buFont typeface="Arial" panose="020B0604020202020204" pitchFamily="34" charset="0"/>
              <a:buChar char="•"/>
            </a:pPr>
            <a:r>
              <a:rPr lang="en-US" sz="2400" dirty="0"/>
              <a:t>An appeal is a request for review filed by a program participant who disagrees with a USAC decision.</a:t>
            </a:r>
          </a:p>
          <a:p>
            <a:pPr>
              <a:buFont typeface="Arial" panose="020B0604020202020204" pitchFamily="34" charset="0"/>
              <a:buChar char="•"/>
            </a:pPr>
            <a:r>
              <a:rPr lang="en-US" sz="2400" dirty="0"/>
              <a:t>Program participants – applicants or service providers – can appeal a USAC decision. </a:t>
            </a:r>
          </a:p>
          <a:p>
            <a:pPr>
              <a:buFont typeface="Arial" panose="020B0604020202020204" pitchFamily="34" charset="0"/>
              <a:buChar char="•"/>
            </a:pPr>
            <a:r>
              <a:rPr lang="en-US" sz="2400" dirty="0"/>
              <a:t>Appeals are filed in EPC.</a:t>
            </a:r>
          </a:p>
          <a:p>
            <a:pPr>
              <a:buFont typeface="Arial" panose="020B0604020202020204" pitchFamily="34" charset="0"/>
              <a:buChar char="•"/>
            </a:pPr>
            <a:endParaRPr lang="en-US" dirty="0"/>
          </a:p>
        </p:txBody>
      </p:sp>
      <p:sp>
        <p:nvSpPr>
          <p:cNvPr id="5" name="Slide Number Placeholder 4"/>
          <p:cNvSpPr>
            <a:spLocks noGrp="1"/>
          </p:cNvSpPr>
          <p:nvPr>
            <p:ph type="sldNum" sz="quarter" idx="11"/>
          </p:nvPr>
        </p:nvSpPr>
        <p:spPr/>
        <p:txBody>
          <a:bodyPr/>
          <a:lstStyle/>
          <a:p>
            <a:fld id="{77DFCED7-EB59-654B-ACD8-84CE8F59160C}" type="slidenum">
              <a:rPr lang="en-US" smtClean="0"/>
              <a:pPr/>
              <a:t>20</a:t>
            </a:fld>
            <a:endParaRPr lang="en-US" dirty="0"/>
          </a:p>
        </p:txBody>
      </p:sp>
      <p:sp>
        <p:nvSpPr>
          <p:cNvPr id="6"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7" name="Title 6"/>
          <p:cNvSpPr>
            <a:spLocks noGrp="1"/>
          </p:cNvSpPr>
          <p:nvPr>
            <p:ph type="title"/>
          </p:nvPr>
        </p:nvSpPr>
        <p:spPr/>
        <p:txBody>
          <a:bodyPr/>
          <a:lstStyle/>
          <a:p>
            <a:r>
              <a:rPr lang="en-US" dirty="0"/>
              <a:t>What is an appeal? </a:t>
            </a:r>
          </a:p>
        </p:txBody>
      </p:sp>
    </p:spTree>
    <p:extLst>
      <p:ext uri="{BB962C8B-B14F-4D97-AF65-F5344CB8AC3E}">
        <p14:creationId xmlns:p14="http://schemas.microsoft.com/office/powerpoint/2010/main" val="3767521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966" y="1787023"/>
            <a:ext cx="9898602" cy="4158343"/>
          </a:xfrm>
        </p:spPr>
        <p:txBody>
          <a:bodyPr/>
          <a:lstStyle/>
          <a:p>
            <a:pPr>
              <a:buFont typeface="Arial" panose="020B0604020202020204" pitchFamily="34" charset="0"/>
              <a:buChar char="•"/>
            </a:pPr>
            <a:r>
              <a:rPr lang="en-US" sz="2400" dirty="0"/>
              <a:t>Applicant (Entity Number) or service provider (SPIN)</a:t>
            </a:r>
          </a:p>
          <a:p>
            <a:pPr>
              <a:buFont typeface="Arial" panose="020B0604020202020204" pitchFamily="34" charset="0"/>
              <a:buChar char="•"/>
            </a:pPr>
            <a:r>
              <a:rPr lang="en-US" sz="2400" dirty="0"/>
              <a:t>Contact information including name, address, telephone number, and email address of the person who can discuss the appeal with USAC in detail</a:t>
            </a:r>
          </a:p>
          <a:p>
            <a:pPr>
              <a:buFont typeface="Arial" panose="020B0604020202020204" pitchFamily="34" charset="0"/>
              <a:buChar char="•"/>
            </a:pPr>
            <a:r>
              <a:rPr lang="en-US" sz="2400" dirty="0"/>
              <a:t> Nickname for the appeal (to help you identify the appeal)</a:t>
            </a:r>
          </a:p>
          <a:p>
            <a:pPr>
              <a:buFont typeface="Arial" panose="020B0604020202020204" pitchFamily="34" charset="0"/>
              <a:buChar char="•"/>
            </a:pPr>
            <a:r>
              <a:rPr lang="en-US" sz="2400" dirty="0"/>
              <a:t> Funding year for the decision of the appeal </a:t>
            </a:r>
          </a:p>
          <a:p>
            <a:pPr>
              <a:buFont typeface="Arial" panose="020B0604020202020204" pitchFamily="34" charset="0"/>
              <a:buChar char="•"/>
            </a:pPr>
            <a:r>
              <a:rPr lang="en-US" sz="2400" dirty="0"/>
              <a:t> Funding Request Numbers (FRNs) associated with the appeal</a:t>
            </a:r>
          </a:p>
          <a:p>
            <a:pPr>
              <a:buFont typeface="Arial" panose="020B0604020202020204" pitchFamily="34" charset="0"/>
              <a:buChar char="•"/>
            </a:pPr>
            <a:r>
              <a:rPr lang="en-US" sz="2400" dirty="0"/>
              <a:t> The USAC decision that is being appealed</a:t>
            </a:r>
          </a:p>
          <a:p>
            <a:pPr>
              <a:buFont typeface="Arial" panose="020B0604020202020204" pitchFamily="34" charset="0"/>
              <a:buChar char="•"/>
            </a:pPr>
            <a:endParaRPr lang="en-US" dirty="0"/>
          </a:p>
        </p:txBody>
      </p:sp>
      <p:sp>
        <p:nvSpPr>
          <p:cNvPr id="5" name="Slide Number Placeholder 4"/>
          <p:cNvSpPr>
            <a:spLocks noGrp="1"/>
          </p:cNvSpPr>
          <p:nvPr>
            <p:ph type="sldNum" sz="quarter" idx="11"/>
          </p:nvPr>
        </p:nvSpPr>
        <p:spPr/>
        <p:txBody>
          <a:bodyPr/>
          <a:lstStyle/>
          <a:p>
            <a:fld id="{77DFCED7-EB59-654B-ACD8-84CE8F59160C}" type="slidenum">
              <a:rPr lang="en-US" smtClean="0"/>
              <a:pPr/>
              <a:t>21</a:t>
            </a:fld>
            <a:endParaRPr lang="en-US" dirty="0"/>
          </a:p>
        </p:txBody>
      </p:sp>
      <p:sp>
        <p:nvSpPr>
          <p:cNvPr id="6"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7" name="Title 6"/>
          <p:cNvSpPr>
            <a:spLocks noGrp="1"/>
          </p:cNvSpPr>
          <p:nvPr>
            <p:ph type="title"/>
          </p:nvPr>
        </p:nvSpPr>
        <p:spPr/>
        <p:txBody>
          <a:bodyPr/>
          <a:lstStyle/>
          <a:p>
            <a:r>
              <a:rPr lang="en-US" dirty="0"/>
              <a:t>What to include in your appeal</a:t>
            </a:r>
          </a:p>
        </p:txBody>
      </p:sp>
    </p:spTree>
    <p:extLst>
      <p:ext uri="{BB962C8B-B14F-4D97-AF65-F5344CB8AC3E}">
        <p14:creationId xmlns:p14="http://schemas.microsoft.com/office/powerpoint/2010/main" val="1472807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671" y="1787023"/>
            <a:ext cx="9898602" cy="4158343"/>
          </a:xfrm>
        </p:spPr>
        <p:txBody>
          <a:bodyPr/>
          <a:lstStyle/>
          <a:p>
            <a:pPr>
              <a:buFont typeface="Arial" panose="020B0604020202020204" pitchFamily="34" charset="0"/>
              <a:buChar char="•"/>
            </a:pPr>
            <a:r>
              <a:rPr lang="en-US" sz="2400" dirty="0"/>
              <a:t>A narrative that explains precisely what relief is being sought</a:t>
            </a:r>
          </a:p>
          <a:p>
            <a:pPr>
              <a:buFont typeface="Arial" panose="020B0604020202020204" pitchFamily="34" charset="0"/>
              <a:buChar char="•"/>
            </a:pPr>
            <a:r>
              <a:rPr lang="en-US" sz="2400" dirty="0"/>
              <a:t>Documentation of USAC's decision </a:t>
            </a:r>
            <a:r>
              <a:rPr lang="en-US" sz="2400" dirty="0" smtClean="0"/>
              <a:t>(</a:t>
            </a:r>
            <a:r>
              <a:rPr lang="en-US" sz="2400" dirty="0" smtClean="0"/>
              <a:t>e.g.</a:t>
            </a:r>
            <a:r>
              <a:rPr lang="en-US" sz="2400" dirty="0" smtClean="0"/>
              <a:t>, </a:t>
            </a:r>
            <a:r>
              <a:rPr lang="en-US" sz="2400" dirty="0"/>
              <a:t>a copy of USAC's decision letter)</a:t>
            </a:r>
          </a:p>
          <a:p>
            <a:pPr>
              <a:buFont typeface="Arial" panose="020B0604020202020204" pitchFamily="34" charset="0"/>
              <a:buChar char="•"/>
            </a:pPr>
            <a:r>
              <a:rPr lang="en-US" sz="2400" dirty="0"/>
              <a:t>Supporting documentation such as forms and previous correspondence.</a:t>
            </a:r>
          </a:p>
          <a:p>
            <a:pPr>
              <a:buFont typeface="Arial" panose="020B0604020202020204" pitchFamily="34" charset="0"/>
              <a:buChar char="•"/>
            </a:pPr>
            <a:r>
              <a:rPr lang="en-US" sz="2400" dirty="0"/>
              <a:t>If the program participant fails to submit the missing information to USAC within the time prescribed, USAC will review the appeal with the information on file, which may result in the denial of the appeal. </a:t>
            </a:r>
          </a:p>
          <a:p>
            <a:pPr>
              <a:buFont typeface="Arial" panose="020B0604020202020204" pitchFamily="34" charset="0"/>
              <a:buChar char="•"/>
            </a:pPr>
            <a:endParaRPr lang="en-US" dirty="0"/>
          </a:p>
        </p:txBody>
      </p:sp>
      <p:sp>
        <p:nvSpPr>
          <p:cNvPr id="5" name="Slide Number Placeholder 4"/>
          <p:cNvSpPr>
            <a:spLocks noGrp="1"/>
          </p:cNvSpPr>
          <p:nvPr>
            <p:ph type="sldNum" sz="quarter" idx="11"/>
          </p:nvPr>
        </p:nvSpPr>
        <p:spPr/>
        <p:txBody>
          <a:bodyPr/>
          <a:lstStyle/>
          <a:p>
            <a:fld id="{77DFCED7-EB59-654B-ACD8-84CE8F59160C}" type="slidenum">
              <a:rPr lang="en-US" smtClean="0"/>
              <a:pPr/>
              <a:t>22</a:t>
            </a:fld>
            <a:endParaRPr lang="en-US" dirty="0"/>
          </a:p>
        </p:txBody>
      </p:sp>
      <p:sp>
        <p:nvSpPr>
          <p:cNvPr id="6"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7" name="Title 6"/>
          <p:cNvSpPr>
            <a:spLocks noGrp="1"/>
          </p:cNvSpPr>
          <p:nvPr>
            <p:ph type="title"/>
          </p:nvPr>
        </p:nvSpPr>
        <p:spPr/>
        <p:txBody>
          <a:bodyPr/>
          <a:lstStyle/>
          <a:p>
            <a:r>
              <a:rPr lang="en-US" dirty="0"/>
              <a:t>What to include in your appeal</a:t>
            </a:r>
          </a:p>
        </p:txBody>
      </p:sp>
    </p:spTree>
    <p:extLst>
      <p:ext uri="{BB962C8B-B14F-4D97-AF65-F5344CB8AC3E}">
        <p14:creationId xmlns:p14="http://schemas.microsoft.com/office/powerpoint/2010/main" val="1911516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719" y="1376040"/>
            <a:ext cx="11239315" cy="4158343"/>
          </a:xfrm>
        </p:spPr>
        <p:txBody>
          <a:bodyPr/>
          <a:lstStyle/>
          <a:p>
            <a:pPr>
              <a:buFont typeface="Arial" panose="020B0604020202020204" pitchFamily="34" charset="0"/>
              <a:buChar char="•"/>
            </a:pPr>
            <a:r>
              <a:rPr lang="en-US" sz="2400" dirty="0"/>
              <a:t>Appeals may be granted under the following limited circumstances:</a:t>
            </a:r>
          </a:p>
          <a:p>
            <a:pPr lvl="1">
              <a:buFont typeface="Arial" panose="020B0604020202020204" pitchFamily="34" charset="0"/>
              <a:buChar char="•"/>
            </a:pPr>
            <a:r>
              <a:rPr lang="en-US" dirty="0"/>
              <a:t>When the appeal makes clear that USAC made an error in its initial review (for example, the PIA reviewer made an error).</a:t>
            </a:r>
          </a:p>
          <a:p>
            <a:pPr lvl="1">
              <a:buFont typeface="Arial" panose="020B0604020202020204" pitchFamily="34" charset="0"/>
              <a:buChar char="•"/>
            </a:pPr>
            <a:r>
              <a:rPr lang="en-US" dirty="0"/>
              <a:t>When the filer provides USAC with new information and/or documentation it did not provide when the original request was made.</a:t>
            </a:r>
          </a:p>
          <a:p>
            <a:pPr lvl="1">
              <a:buFont typeface="Arial" panose="020B0604020202020204" pitchFamily="34" charset="0"/>
              <a:buChar char="•"/>
            </a:pPr>
            <a:r>
              <a:rPr lang="en-US" dirty="0"/>
              <a:t>When USAC receives policy clarification or a new policy impacts the original decision</a:t>
            </a:r>
            <a:r>
              <a:rPr lang="en-US" sz="2200" dirty="0"/>
              <a:t>. </a:t>
            </a:r>
          </a:p>
          <a:p>
            <a:pPr>
              <a:buFont typeface="Arial" panose="020B0604020202020204" pitchFamily="34" charset="0"/>
              <a:buChar char="•"/>
            </a:pPr>
            <a:r>
              <a:rPr lang="en-US" sz="2400" dirty="0"/>
              <a:t>If you are seeking a waiver of an FCC rule, you must file a waiver with the FCC. </a:t>
            </a:r>
          </a:p>
          <a:p>
            <a:pPr lvl="1">
              <a:buFont typeface="Arial" panose="020B0604020202020204" pitchFamily="34" charset="0"/>
              <a:buChar char="•"/>
            </a:pPr>
            <a:r>
              <a:rPr lang="en-US" dirty="0"/>
              <a:t>For example, requests to consider a FCC Forms 471 filed after the window close must be directed to FCC as a window </a:t>
            </a:r>
            <a:r>
              <a:rPr lang="en-US" dirty="0" smtClean="0"/>
              <a:t>waiver request. </a:t>
            </a: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sz="2400" dirty="0"/>
          </a:p>
          <a:p>
            <a:pPr>
              <a:buFont typeface="Arial" panose="020B0604020202020204" pitchFamily="34" charset="0"/>
              <a:buChar char="•"/>
            </a:pPr>
            <a:endParaRPr lang="en-US" dirty="0"/>
          </a:p>
        </p:txBody>
      </p:sp>
      <p:sp>
        <p:nvSpPr>
          <p:cNvPr id="5" name="Slide Number Placeholder 4"/>
          <p:cNvSpPr>
            <a:spLocks noGrp="1"/>
          </p:cNvSpPr>
          <p:nvPr>
            <p:ph type="sldNum" sz="quarter" idx="11"/>
          </p:nvPr>
        </p:nvSpPr>
        <p:spPr/>
        <p:txBody>
          <a:bodyPr/>
          <a:lstStyle/>
          <a:p>
            <a:fld id="{77DFCED7-EB59-654B-ACD8-84CE8F59160C}" type="slidenum">
              <a:rPr lang="en-US" smtClean="0"/>
              <a:pPr/>
              <a:t>23</a:t>
            </a:fld>
            <a:endParaRPr lang="en-US" dirty="0"/>
          </a:p>
        </p:txBody>
      </p:sp>
      <p:sp>
        <p:nvSpPr>
          <p:cNvPr id="6"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7" name="Title 6"/>
          <p:cNvSpPr>
            <a:spLocks noGrp="1"/>
          </p:cNvSpPr>
          <p:nvPr>
            <p:ph type="title"/>
          </p:nvPr>
        </p:nvSpPr>
        <p:spPr/>
        <p:txBody>
          <a:bodyPr/>
          <a:lstStyle/>
          <a:p>
            <a:r>
              <a:rPr lang="en-US" dirty="0"/>
              <a:t>Granting Appeals</a:t>
            </a:r>
          </a:p>
        </p:txBody>
      </p:sp>
    </p:spTree>
    <p:extLst>
      <p:ext uri="{BB962C8B-B14F-4D97-AF65-F5344CB8AC3E}">
        <p14:creationId xmlns:p14="http://schemas.microsoft.com/office/powerpoint/2010/main" val="3883028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307" y="1787023"/>
            <a:ext cx="10277855" cy="4158343"/>
          </a:xfrm>
        </p:spPr>
        <p:txBody>
          <a:bodyPr/>
          <a:lstStyle/>
          <a:p>
            <a:pPr marL="342900" indent="-342900">
              <a:buFont typeface="Arial" panose="020B0604020202020204" pitchFamily="34" charset="0"/>
              <a:buChar char="•"/>
            </a:pPr>
            <a:r>
              <a:rPr lang="en-US" sz="2400" dirty="0"/>
              <a:t>After filing an appeal, you will receive an Appeal Confirmation Letter.</a:t>
            </a:r>
          </a:p>
          <a:p>
            <a:pPr marL="342900" indent="-342900">
              <a:buFont typeface="Arial" panose="020B0604020202020204" pitchFamily="34" charset="0"/>
              <a:buChar char="•"/>
            </a:pPr>
            <a:r>
              <a:rPr lang="en-US" sz="2400" dirty="0"/>
              <a:t>If an appeal reviewer has questions, they will reach out through EPC. </a:t>
            </a:r>
          </a:p>
          <a:p>
            <a:pPr marL="342900" indent="-342900">
              <a:buFont typeface="Arial" panose="020B0604020202020204" pitchFamily="34" charset="0"/>
              <a:buChar char="•"/>
            </a:pPr>
            <a:r>
              <a:rPr lang="en-US" sz="2400" dirty="0"/>
              <a:t>USAC issues its appeal decision in a Revised Funding Commitment Decision </a:t>
            </a:r>
            <a:r>
              <a:rPr lang="en-US" sz="2400" dirty="0" smtClean="0"/>
              <a:t>Letter (RFCDL).</a:t>
            </a:r>
            <a:endParaRPr lang="en-US" sz="2400" dirty="0"/>
          </a:p>
          <a:p>
            <a:pPr marL="514350" lvl="1" indent="-342900">
              <a:buFont typeface="Arial" panose="020B0604020202020204" pitchFamily="34" charset="0"/>
              <a:buChar char="•"/>
            </a:pPr>
            <a:r>
              <a:rPr lang="en-US" dirty="0"/>
              <a:t>If the applicant or service provider does not agree with the USAC decision in the RFCDL, they can file an appeal with the </a:t>
            </a:r>
            <a:r>
              <a:rPr lang="en-US" dirty="0" smtClean="0"/>
              <a:t>FCC.</a:t>
            </a:r>
            <a:endParaRPr lang="en-US" dirty="0"/>
          </a:p>
          <a:p>
            <a:pPr marL="342900" indent="-342900">
              <a:buFont typeface="Arial" panose="020B0604020202020204" pitchFamily="34" charset="0"/>
              <a:buChar char="•"/>
            </a:pPr>
            <a:endParaRPr lang="en-US" sz="2400" dirty="0"/>
          </a:p>
          <a:p>
            <a:pPr marL="0" indent="0">
              <a:buNone/>
            </a:pPr>
            <a:endParaRPr lang="en-US" dirty="0"/>
          </a:p>
        </p:txBody>
      </p:sp>
      <p:sp>
        <p:nvSpPr>
          <p:cNvPr id="5" name="Slide Number Placeholder 4"/>
          <p:cNvSpPr>
            <a:spLocks noGrp="1"/>
          </p:cNvSpPr>
          <p:nvPr>
            <p:ph type="sldNum" sz="quarter" idx="11"/>
          </p:nvPr>
        </p:nvSpPr>
        <p:spPr/>
        <p:txBody>
          <a:bodyPr/>
          <a:lstStyle/>
          <a:p>
            <a:fld id="{77DFCED7-EB59-654B-ACD8-84CE8F59160C}" type="slidenum">
              <a:rPr lang="en-US" smtClean="0"/>
              <a:pPr/>
              <a:t>24</a:t>
            </a:fld>
            <a:endParaRPr lang="en-US" dirty="0"/>
          </a:p>
        </p:txBody>
      </p:sp>
      <p:sp>
        <p:nvSpPr>
          <p:cNvPr id="6" name="Footer Placeholder 3"/>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7" name="Title 6"/>
          <p:cNvSpPr>
            <a:spLocks noGrp="1"/>
          </p:cNvSpPr>
          <p:nvPr>
            <p:ph type="title"/>
          </p:nvPr>
        </p:nvSpPr>
        <p:spPr/>
        <p:txBody>
          <a:bodyPr/>
          <a:lstStyle/>
          <a:p>
            <a:r>
              <a:rPr lang="en-US" dirty="0"/>
              <a:t>Appeals Notifications</a:t>
            </a:r>
          </a:p>
        </p:txBody>
      </p:sp>
    </p:spTree>
    <p:extLst>
      <p:ext uri="{BB962C8B-B14F-4D97-AF65-F5344CB8AC3E}">
        <p14:creationId xmlns:p14="http://schemas.microsoft.com/office/powerpoint/2010/main" val="2792063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pPr lvl="0">
              <a:buSzPct val="25000"/>
            </a:pPr>
            <a:r>
              <a:rPr lang="en-US" dirty="0"/>
              <a:t>FCC Form 500</a:t>
            </a:r>
          </a:p>
          <a:p>
            <a:pPr lvl="0">
              <a:buSzPct val="25000"/>
            </a:pPr>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25</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681035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idx="1"/>
          </p:nvPr>
        </p:nvSpPr>
        <p:spPr>
          <a:xfrm>
            <a:off x="337350" y="1524000"/>
            <a:ext cx="10483050" cy="4724400"/>
          </a:xfrm>
          <a:prstGeom prst="rect">
            <a:avLst/>
          </a:prstGeom>
          <a:noFill/>
          <a:ln>
            <a:noFill/>
          </a:ln>
        </p:spPr>
        <p:txBody>
          <a:bodyPr lIns="91425" tIns="45700" rIns="91425" bIns="45700" anchor="t" anchorCtr="0">
            <a:noAutofit/>
          </a:bodyPr>
          <a:lstStyle/>
          <a:p>
            <a:pPr marL="342900" indent="-342900">
              <a:spcAft>
                <a:spcPts val="0"/>
              </a:spcAft>
              <a:buFont typeface="Arial" panose="020B0604020202020204" pitchFamily="34" charset="0"/>
              <a:buChar char="•"/>
            </a:pPr>
            <a:r>
              <a:rPr lang="en-US" sz="2400" dirty="0"/>
              <a:t>Requests</a:t>
            </a:r>
            <a:r>
              <a:rPr lang="en-US" sz="2400" dirty="0">
                <a:sym typeface="Source Sans Pro"/>
              </a:rPr>
              <a:t> specific changes </a:t>
            </a:r>
            <a:r>
              <a:rPr lang="en-US" sz="2400" dirty="0"/>
              <a:t>to </a:t>
            </a:r>
            <a:r>
              <a:rPr lang="en-US" sz="2400" dirty="0">
                <a:sym typeface="Source Sans Pro"/>
              </a:rPr>
              <a:t>your funding commitments after USAC issues</a:t>
            </a:r>
            <a:r>
              <a:rPr lang="en-US" sz="2400" dirty="0"/>
              <a:t> your FCDL,</a:t>
            </a:r>
            <a:r>
              <a:rPr lang="en-US" sz="2400" dirty="0">
                <a:sym typeface="Source Sans Pro"/>
              </a:rPr>
              <a:t> such as: </a:t>
            </a:r>
          </a:p>
          <a:p>
            <a:pPr lvl="1"/>
            <a:r>
              <a:rPr lang="en-US" dirty="0">
                <a:sym typeface="Source Sans Pro"/>
              </a:rPr>
              <a:t>Extending the contract expiration date listed on FCC Form 471.</a:t>
            </a:r>
          </a:p>
          <a:p>
            <a:pPr lvl="1"/>
            <a:r>
              <a:rPr lang="en-US" dirty="0"/>
              <a:t>Changing the service start date listed on FCC Form 486.</a:t>
            </a:r>
            <a:endParaRPr lang="en-US" dirty="0">
              <a:sym typeface="Source Sans Pro"/>
            </a:endParaRPr>
          </a:p>
          <a:p>
            <a:pPr lvl="1"/>
            <a:r>
              <a:rPr lang="en-US" dirty="0" smtClean="0"/>
              <a:t>Cancelation </a:t>
            </a:r>
            <a:r>
              <a:rPr lang="en-US" dirty="0" smtClean="0">
                <a:sym typeface="Source Sans Pro"/>
              </a:rPr>
              <a:t>or reduction of </a:t>
            </a:r>
            <a:r>
              <a:rPr lang="en-US" dirty="0">
                <a:sym typeface="Source Sans Pro"/>
              </a:rPr>
              <a:t>a Funding Request Number (FRN).</a:t>
            </a:r>
          </a:p>
          <a:p>
            <a:pPr lvl="1"/>
            <a:r>
              <a:rPr lang="en-US" dirty="0">
                <a:sym typeface="Source Sans Pro"/>
              </a:rPr>
              <a:t>Requesting </a:t>
            </a:r>
            <a:r>
              <a:rPr lang="en-US" dirty="0" smtClean="0">
                <a:sym typeface="Source Sans Pro"/>
              </a:rPr>
              <a:t>an </a:t>
            </a:r>
            <a:r>
              <a:rPr lang="en-US" dirty="0"/>
              <a:t>extension of the deadline for delivery of non-recurring services.</a:t>
            </a:r>
          </a:p>
          <a:p>
            <a:pPr marL="342900" marR="0" lvl="0" indent="-342900" algn="l" rtl="0">
              <a:spcBef>
                <a:spcPts val="800"/>
              </a:spcBef>
              <a:spcAft>
                <a:spcPts val="0"/>
              </a:spcAft>
              <a:buSzPct val="100000"/>
              <a:buFont typeface="Arial" panose="020B0604020202020204" pitchFamily="34" charset="0"/>
              <a:buChar char="•"/>
            </a:pPr>
            <a:r>
              <a:rPr lang="en-US" sz="2400" dirty="0">
                <a:sym typeface="Source Sans Pro"/>
              </a:rPr>
              <a:t>FCC Form 500 for Category Two funding </a:t>
            </a:r>
            <a:r>
              <a:rPr lang="en-US" sz="2400" dirty="0"/>
              <a:t>reduction</a:t>
            </a:r>
            <a:r>
              <a:rPr lang="en-US" sz="2400" dirty="0">
                <a:sym typeface="Source Sans Pro"/>
              </a:rPr>
              <a:t>s</a:t>
            </a:r>
          </a:p>
          <a:p>
            <a:pPr lvl="1">
              <a:spcBef>
                <a:spcPts val="800"/>
              </a:spcBef>
              <a:spcAft>
                <a:spcPts val="0"/>
              </a:spcAft>
            </a:pPr>
            <a:r>
              <a:rPr lang="en-US" dirty="0">
                <a:sym typeface="Source Sans Pro"/>
              </a:rPr>
              <a:t>If you do not use all of the Category Two funding commitment, submit FCC Form 500 to return funds committed but not invoiced to your five-year Category Two budget.</a:t>
            </a:r>
          </a:p>
          <a:p>
            <a:pPr marL="0" marR="0" lvl="0" indent="0" algn="l" rtl="0">
              <a:spcBef>
                <a:spcPts val="800"/>
              </a:spcBef>
              <a:spcAft>
                <a:spcPts val="0"/>
              </a:spcAft>
              <a:buClr>
                <a:schemeClr val="dk1"/>
              </a:buClr>
              <a:buSzPct val="100000"/>
              <a:buFont typeface="Arial"/>
              <a:buNone/>
            </a:pPr>
            <a:endParaRPr sz="2200" dirty="0">
              <a:sym typeface="Source Sans Pro"/>
            </a:endParaRPr>
          </a:p>
          <a:p>
            <a:pPr marL="0" marR="0" lvl="0" indent="0" algn="l" rtl="0">
              <a:spcBef>
                <a:spcPts val="800"/>
              </a:spcBef>
              <a:spcAft>
                <a:spcPts val="0"/>
              </a:spcAft>
              <a:buClr>
                <a:schemeClr val="dk1"/>
              </a:buClr>
              <a:buSzPct val="100000"/>
              <a:buFont typeface="Arial"/>
              <a:buNone/>
            </a:pPr>
            <a:endParaRPr dirty="0">
              <a:sym typeface="Source Sans Pro"/>
            </a:endParaRP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26</a:t>
            </a:fld>
            <a:endParaRPr lang="en-US" dirty="0"/>
          </a:p>
        </p:txBody>
      </p:sp>
      <p:sp>
        <p:nvSpPr>
          <p:cNvPr id="5" name="Title 4"/>
          <p:cNvSpPr>
            <a:spLocks noGrp="1"/>
          </p:cNvSpPr>
          <p:nvPr>
            <p:ph type="title"/>
          </p:nvPr>
        </p:nvSpPr>
        <p:spPr/>
        <p:txBody>
          <a:bodyPr/>
          <a:lstStyle/>
          <a:p>
            <a:r>
              <a:rPr lang="en-US" dirty="0"/>
              <a:t>FCC Form 500: Adjusting Approved Funding</a:t>
            </a:r>
          </a:p>
        </p:txBody>
      </p:sp>
    </p:spTree>
    <p:extLst>
      <p:ext uri="{BB962C8B-B14F-4D97-AF65-F5344CB8AC3E}">
        <p14:creationId xmlns:p14="http://schemas.microsoft.com/office/powerpoint/2010/main" val="2473134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pPr lvl="0">
              <a:buSzPct val="25000"/>
            </a:pPr>
            <a:r>
              <a:rPr lang="en-US" dirty="0"/>
              <a:t>Case Studies</a:t>
            </a:r>
          </a:p>
          <a:p>
            <a:pPr lvl="0">
              <a:buSzPct val="25000"/>
            </a:pPr>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27</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975284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idx="1"/>
          </p:nvPr>
        </p:nvSpPr>
        <p:spPr>
          <a:xfrm>
            <a:off x="678491" y="937119"/>
            <a:ext cx="10483050" cy="4977198"/>
          </a:xfrm>
          <a:prstGeom prst="rect">
            <a:avLst/>
          </a:prstGeom>
          <a:noFill/>
          <a:ln>
            <a:noFill/>
          </a:ln>
        </p:spPr>
        <p:txBody>
          <a:bodyPr lIns="91425" tIns="45700" rIns="91425" bIns="45700" anchor="t" anchorCtr="0">
            <a:noAutofit/>
          </a:bodyPr>
          <a:lstStyle/>
          <a:p>
            <a:pPr marL="342900" indent="-342900">
              <a:spcAft>
                <a:spcPts val="0"/>
              </a:spcAft>
              <a:buFont typeface="Arial" panose="020B0604020202020204" pitchFamily="34" charset="0"/>
              <a:buChar char="•"/>
            </a:pPr>
            <a:r>
              <a:rPr lang="en-US" sz="2400" dirty="0"/>
              <a:t>During PIA review of Blue School District’s application, USAC requested additional information to determine the eligibility </a:t>
            </a:r>
            <a:r>
              <a:rPr lang="en-US" sz="2400" dirty="0" smtClean="0"/>
              <a:t>of one </a:t>
            </a:r>
            <a:r>
              <a:rPr lang="en-US" sz="2400" dirty="0"/>
              <a:t>of the services, and provided 15 days to respond.</a:t>
            </a:r>
          </a:p>
          <a:p>
            <a:pPr marL="342900" indent="-342900">
              <a:spcAft>
                <a:spcPts val="0"/>
              </a:spcAft>
              <a:buFont typeface="Arial" panose="020B0604020202020204" pitchFamily="34" charset="0"/>
              <a:buChar char="•"/>
            </a:pPr>
            <a:r>
              <a:rPr lang="en-US" sz="2400" dirty="0"/>
              <a:t>The applicant did not respond, and did not request an extension. </a:t>
            </a:r>
          </a:p>
          <a:p>
            <a:pPr marL="342900" indent="-342900">
              <a:spcAft>
                <a:spcPts val="0"/>
              </a:spcAft>
              <a:buFont typeface="Arial" panose="020B0604020202020204" pitchFamily="34" charset="0"/>
              <a:buChar char="•"/>
            </a:pPr>
            <a:r>
              <a:rPr lang="en-US" sz="2400" dirty="0"/>
              <a:t>The funding request was denied because USAC was unable to determine if the services were eligible. </a:t>
            </a:r>
          </a:p>
          <a:p>
            <a:pPr marL="342900" indent="-342900">
              <a:spcAft>
                <a:spcPts val="0"/>
              </a:spcAft>
              <a:buFont typeface="Arial" panose="020B0604020202020204" pitchFamily="34" charset="0"/>
              <a:buChar char="•"/>
            </a:pPr>
            <a:r>
              <a:rPr lang="en-US" sz="2400" dirty="0"/>
              <a:t>The applicant filed an appeal with USAC of the application denial.</a:t>
            </a:r>
          </a:p>
          <a:p>
            <a:pPr marL="342900" indent="-342900">
              <a:spcAft>
                <a:spcPts val="0"/>
              </a:spcAft>
              <a:buFont typeface="Arial" panose="020B0604020202020204" pitchFamily="34" charset="0"/>
              <a:buChar char="•"/>
            </a:pPr>
            <a:r>
              <a:rPr lang="en-US" sz="2400" dirty="0"/>
              <a:t>During review of the appeal, the appeal reviewer requested the applicant provide the originally requested information within 15 calendar days.</a:t>
            </a:r>
          </a:p>
          <a:p>
            <a:pPr marL="342900" indent="-342900">
              <a:spcAft>
                <a:spcPts val="0"/>
              </a:spcAft>
              <a:buFont typeface="Arial" panose="020B0604020202020204" pitchFamily="34" charset="0"/>
              <a:buChar char="•"/>
            </a:pPr>
            <a:r>
              <a:rPr lang="en-US" sz="2400" dirty="0"/>
              <a:t>The applicant again failed to send the requested information and did not request an extension. </a:t>
            </a:r>
          </a:p>
          <a:p>
            <a:pPr marL="342900" indent="-342900">
              <a:spcAft>
                <a:spcPts val="0"/>
              </a:spcAft>
              <a:buFont typeface="Arial" panose="020B0604020202020204" pitchFamily="34" charset="0"/>
              <a:buChar char="•"/>
            </a:pPr>
            <a:r>
              <a:rPr lang="en-US" sz="2400" dirty="0"/>
              <a:t>The appeal was denied because USAC was still unable to determine that the services were eligible. </a:t>
            </a:r>
          </a:p>
        </p:txBody>
      </p:sp>
      <p:sp>
        <p:nvSpPr>
          <p:cNvPr id="2" name="Footer Placeholder 1"/>
          <p:cNvSpPr>
            <a:spLocks noGrp="1"/>
          </p:cNvSpPr>
          <p:nvPr>
            <p:ph type="ftr" sz="quarter" idx="10"/>
          </p:nvPr>
        </p:nvSpPr>
        <p:spPr>
          <a:xfrm>
            <a:off x="7682696" y="6538912"/>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28</a:t>
            </a:fld>
            <a:endParaRPr lang="en-US" dirty="0"/>
          </a:p>
        </p:txBody>
      </p:sp>
      <p:sp>
        <p:nvSpPr>
          <p:cNvPr id="5" name="Title 4"/>
          <p:cNvSpPr>
            <a:spLocks noGrp="1"/>
          </p:cNvSpPr>
          <p:nvPr>
            <p:ph type="title"/>
          </p:nvPr>
        </p:nvSpPr>
        <p:spPr>
          <a:xfrm>
            <a:off x="215431" y="279758"/>
            <a:ext cx="11016449" cy="682440"/>
          </a:xfrm>
        </p:spPr>
        <p:txBody>
          <a:bodyPr/>
          <a:lstStyle/>
          <a:p>
            <a:r>
              <a:rPr lang="en-US" dirty="0"/>
              <a:t>Case Study: Appeal of PIA Denial </a:t>
            </a:r>
          </a:p>
        </p:txBody>
      </p:sp>
    </p:spTree>
    <p:extLst>
      <p:ext uri="{BB962C8B-B14F-4D97-AF65-F5344CB8AC3E}">
        <p14:creationId xmlns:p14="http://schemas.microsoft.com/office/powerpoint/2010/main" val="708655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idx="1"/>
          </p:nvPr>
        </p:nvSpPr>
        <p:spPr>
          <a:xfrm>
            <a:off x="337351" y="1292101"/>
            <a:ext cx="10483050" cy="4432236"/>
          </a:xfrm>
          <a:prstGeom prst="rect">
            <a:avLst/>
          </a:prstGeom>
          <a:noFill/>
          <a:ln>
            <a:noFill/>
          </a:ln>
        </p:spPr>
        <p:txBody>
          <a:bodyPr lIns="91425" tIns="45700" rIns="91425" bIns="45700" anchor="t" anchorCtr="0">
            <a:noAutofit/>
          </a:bodyPr>
          <a:lstStyle/>
          <a:p>
            <a:pPr marL="342900" indent="-342900">
              <a:spcAft>
                <a:spcPts val="0"/>
              </a:spcAft>
              <a:buFont typeface="Arial" panose="020B0604020202020204" pitchFamily="34" charset="0"/>
              <a:buChar char="•"/>
            </a:pPr>
            <a:r>
              <a:rPr lang="en-US" sz="2400" dirty="0"/>
              <a:t>Little Red School House’s FY 2016 application was approved for recurring services. The FCDL was issued on June 1, 2016.</a:t>
            </a:r>
          </a:p>
          <a:p>
            <a:pPr marL="342900" indent="-342900">
              <a:spcAft>
                <a:spcPts val="0"/>
              </a:spcAft>
              <a:buFont typeface="Arial" panose="020B0604020202020204" pitchFamily="34" charset="0"/>
              <a:buChar char="•"/>
            </a:pPr>
            <a:r>
              <a:rPr lang="en-US" sz="2400" dirty="0"/>
              <a:t>October 30, 2017 was the deadline to submit invoices for FY 2016 recurring services or request an invoice deadline extension to invoice for those services.</a:t>
            </a:r>
          </a:p>
          <a:p>
            <a:pPr marL="342900" indent="-342900">
              <a:spcAft>
                <a:spcPts val="0"/>
              </a:spcAft>
              <a:buFont typeface="Arial" panose="020B0604020202020204" pitchFamily="34" charset="0"/>
              <a:buChar char="•"/>
            </a:pPr>
            <a:r>
              <a:rPr lang="en-US" sz="2400" dirty="0"/>
              <a:t>The applicant requested and was approved for a one-time, 120-day extension of the invoice deadline. The extended deadline was February 27, 2017.</a:t>
            </a:r>
          </a:p>
          <a:p>
            <a:pPr marL="342900" indent="-342900">
              <a:spcAft>
                <a:spcPts val="0"/>
              </a:spcAft>
              <a:buFont typeface="Arial" panose="020B0604020202020204" pitchFamily="34" charset="0"/>
              <a:buChar char="•"/>
            </a:pPr>
            <a:r>
              <a:rPr lang="en-US" sz="2400" dirty="0"/>
              <a:t>The applicant submitted their invoice on March 1, 2017.  USAC rejected the invoice. </a:t>
            </a:r>
          </a:p>
          <a:p>
            <a:pPr marL="342900" indent="-342900">
              <a:spcAft>
                <a:spcPts val="0"/>
              </a:spcAft>
              <a:buFont typeface="Arial" panose="020B0604020202020204" pitchFamily="34" charset="0"/>
              <a:buChar char="•"/>
            </a:pPr>
            <a:r>
              <a:rPr lang="en-US" sz="2400" dirty="0"/>
              <a:t>The applicant filed an appeal with USAC for the invoice rejection.</a:t>
            </a:r>
          </a:p>
          <a:p>
            <a:pPr marL="342900" indent="-342900">
              <a:spcAft>
                <a:spcPts val="0"/>
              </a:spcAft>
              <a:buFont typeface="Arial" panose="020B0604020202020204" pitchFamily="34" charset="0"/>
              <a:buChar char="•"/>
            </a:pPr>
            <a:r>
              <a:rPr lang="en-US" sz="2400" dirty="0"/>
              <a:t>USAC denied the appeal because based on FCC rules, the applicant missed the invoice deadline and could not request a second extension. The applicant must </a:t>
            </a:r>
            <a:r>
              <a:rPr lang="en-US" sz="2400" dirty="0" smtClean="0"/>
              <a:t>file a request for waiver </a:t>
            </a:r>
            <a:r>
              <a:rPr lang="en-US" sz="2400" dirty="0"/>
              <a:t>of the invoice deadline with the FCC.</a:t>
            </a:r>
          </a:p>
        </p:txBody>
      </p:sp>
      <p:sp>
        <p:nvSpPr>
          <p:cNvPr id="2" name="Footer Placeholder 1"/>
          <p:cNvSpPr>
            <a:spLocks noGrp="1"/>
          </p:cNvSpPr>
          <p:nvPr>
            <p:ph type="ftr" sz="quarter" idx="10"/>
          </p:nvPr>
        </p:nvSpPr>
        <p:spPr>
          <a:xfrm>
            <a:off x="8104143" y="6488618"/>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29</a:t>
            </a:fld>
            <a:endParaRPr lang="en-US" dirty="0"/>
          </a:p>
        </p:txBody>
      </p:sp>
      <p:sp>
        <p:nvSpPr>
          <p:cNvPr id="5" name="Title 4"/>
          <p:cNvSpPr>
            <a:spLocks noGrp="1"/>
          </p:cNvSpPr>
          <p:nvPr>
            <p:ph type="title"/>
          </p:nvPr>
        </p:nvSpPr>
        <p:spPr>
          <a:xfrm>
            <a:off x="337351" y="442391"/>
            <a:ext cx="11016449" cy="682440"/>
          </a:xfrm>
        </p:spPr>
        <p:txBody>
          <a:bodyPr/>
          <a:lstStyle/>
          <a:p>
            <a:r>
              <a:rPr lang="en-US" dirty="0"/>
              <a:t>Case Study: Appeal of Invoice Rejection</a:t>
            </a:r>
          </a:p>
        </p:txBody>
      </p:sp>
    </p:spTree>
    <p:extLst>
      <p:ext uri="{BB962C8B-B14F-4D97-AF65-F5344CB8AC3E}">
        <p14:creationId xmlns:p14="http://schemas.microsoft.com/office/powerpoint/2010/main" val="3897622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sz="4000" dirty="0">
                <a:latin typeface="Source Sans Pro"/>
                <a:ea typeface="Source Sans Pro"/>
                <a:cs typeface="Source Sans Pro"/>
              </a:rPr>
              <a:t>Children’s Internet Protection Act (CIPA)</a:t>
            </a:r>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3</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920752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800" b="1" dirty="0">
                <a:latin typeface="Source Sans Pro" panose="020B0503030403020204" pitchFamily="34" charset="0"/>
                <a:ea typeface="Source Sans Pro" panose="020B0503030403020204" pitchFamily="34" charset="0"/>
              </a:rPr>
              <a:t>Questions?</a:t>
            </a:r>
          </a:p>
        </p:txBody>
      </p:sp>
      <p:sp>
        <p:nvSpPr>
          <p:cNvPr id="3" name="Footer Placeholder 2"/>
          <p:cNvSpPr>
            <a:spLocks noGrp="1"/>
          </p:cNvSpPr>
          <p:nvPr>
            <p:ph type="ftr" sz="quarter" idx="14"/>
          </p:nvPr>
        </p:nvSpPr>
        <p:spPr>
          <a:xfrm>
            <a:off x="5994574" y="6492875"/>
            <a:ext cx="7816049" cy="365125"/>
          </a:xfrm>
        </p:spPr>
        <p:txBody>
          <a:bodyPr/>
          <a:lstStyle/>
          <a:p>
            <a:pPr marL="12700">
              <a:lnSpc>
                <a:spcPts val="969"/>
              </a:lnSpc>
            </a:pPr>
            <a:r>
              <a:rPr lang="de-DE" sz="800" dirty="0"/>
              <a:t>© 2018 </a:t>
            </a:r>
            <a:r>
              <a:rPr lang="en-US" sz="800" dirty="0"/>
              <a:t>Universal Service Administrative Co.</a:t>
            </a:r>
            <a:endParaRPr lang="en-US" sz="800" dirty="0">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30</a:t>
            </a:fld>
            <a:endParaRPr lang="en-US" dirty="0"/>
          </a:p>
        </p:txBody>
      </p:sp>
    </p:spTree>
    <p:extLst>
      <p:ext uri="{BB962C8B-B14F-4D97-AF65-F5344CB8AC3E}">
        <p14:creationId xmlns:p14="http://schemas.microsoft.com/office/powerpoint/2010/main" val="2591458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a:xfrm>
            <a:off x="6205588" y="6492875"/>
            <a:ext cx="7816049" cy="365125"/>
          </a:xfrm>
        </p:spPr>
        <p:txBody>
          <a:bodyPr/>
          <a:lstStyle/>
          <a:p>
            <a:pPr marL="12700">
              <a:lnSpc>
                <a:spcPts val="969"/>
              </a:lnSpc>
            </a:pPr>
            <a:r>
              <a:rPr lang="de-DE" sz="800" dirty="0"/>
              <a:t>© 2018 </a:t>
            </a:r>
            <a:r>
              <a:rPr lang="en-US" sz="800" dirty="0"/>
              <a:t>Universal Service Administrative Co.</a:t>
            </a:r>
            <a:endParaRPr lang="en-US" sz="800" dirty="0">
              <a:latin typeface="SourceSansPro-Light"/>
              <a:cs typeface="SourceSansPro-Light"/>
            </a:endParaRPr>
          </a:p>
        </p:txBody>
      </p:sp>
    </p:spTree>
    <p:extLst>
      <p:ext uri="{BB962C8B-B14F-4D97-AF65-F5344CB8AC3E}">
        <p14:creationId xmlns:p14="http://schemas.microsoft.com/office/powerpoint/2010/main" val="2822083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4</a:t>
            </a:fld>
            <a:endParaRPr lang="en-US" dirty="0"/>
          </a:p>
        </p:txBody>
      </p:sp>
      <p:sp>
        <p:nvSpPr>
          <p:cNvPr id="6" name="Content Placeholder 5"/>
          <p:cNvSpPr>
            <a:spLocks noGrp="1"/>
          </p:cNvSpPr>
          <p:nvPr>
            <p:ph idx="1"/>
          </p:nvPr>
        </p:nvSpPr>
        <p:spPr>
          <a:xfrm>
            <a:off x="556038" y="1708790"/>
            <a:ext cx="10084530" cy="4712385"/>
          </a:xfrm>
        </p:spPr>
        <p:txBody>
          <a:bodyPr/>
          <a:lstStyle/>
          <a:p>
            <a:pPr marL="342900" indent="-342900">
              <a:spcAft>
                <a:spcPts val="0"/>
              </a:spcAft>
              <a:buFont typeface="Arial" panose="020B0604020202020204" pitchFamily="34" charset="0"/>
              <a:buChar char="•"/>
            </a:pPr>
            <a:r>
              <a:rPr lang="en-US" dirty="0">
                <a:latin typeface="Source Sans Pro"/>
                <a:ea typeface="Source Sans Pro"/>
                <a:cs typeface="Source Sans Pro"/>
              </a:rPr>
              <a:t>Requires that schools and libraries enforce certain safety measures that protect against access by adults and minors to obscene content on the internet. </a:t>
            </a:r>
          </a:p>
          <a:p>
            <a:pPr marL="342900" indent="-342900">
              <a:spcAft>
                <a:spcPts val="0"/>
              </a:spcAft>
              <a:buFont typeface="Arial" panose="020B0604020202020204" pitchFamily="34" charset="0"/>
              <a:buChar char="•"/>
            </a:pPr>
            <a:r>
              <a:rPr lang="en-US" dirty="0">
                <a:latin typeface="Source Sans Pro"/>
                <a:ea typeface="Source Sans Pro"/>
                <a:cs typeface="Source Sans Pro"/>
              </a:rPr>
              <a:t>Three requirements include:</a:t>
            </a:r>
          </a:p>
          <a:p>
            <a:pPr marL="971550" lvl="2" indent="-342900">
              <a:spcAft>
                <a:spcPts val="0"/>
              </a:spcAft>
              <a:buFont typeface="Arial" panose="020B0604020202020204" pitchFamily="34" charset="0"/>
              <a:buChar char="•"/>
            </a:pPr>
            <a:r>
              <a:rPr lang="en-US" sz="2200" dirty="0">
                <a:latin typeface="Source Sans Pro"/>
                <a:ea typeface="Source Sans Pro"/>
                <a:cs typeface="Source Sans Pro"/>
              </a:rPr>
              <a:t>Internet Safety Policy</a:t>
            </a:r>
          </a:p>
          <a:p>
            <a:pPr marL="971550" lvl="2" indent="-342900">
              <a:spcAft>
                <a:spcPts val="0"/>
              </a:spcAft>
              <a:buFont typeface="Arial" panose="020B0604020202020204" pitchFamily="34" charset="0"/>
              <a:buChar char="•"/>
            </a:pPr>
            <a:r>
              <a:rPr lang="en-US" sz="2200" dirty="0">
                <a:latin typeface="Source Sans Pro"/>
                <a:ea typeface="Source Sans Pro"/>
                <a:cs typeface="Source Sans Pro"/>
              </a:rPr>
              <a:t>Technology Protection Measure</a:t>
            </a:r>
          </a:p>
          <a:p>
            <a:pPr marL="971550" lvl="2" indent="-342900">
              <a:spcAft>
                <a:spcPts val="0"/>
              </a:spcAft>
              <a:buFont typeface="Arial" panose="020B0604020202020204" pitchFamily="34" charset="0"/>
              <a:buChar char="•"/>
            </a:pPr>
            <a:r>
              <a:rPr lang="en-US" sz="2200" dirty="0">
                <a:latin typeface="Source Sans Pro"/>
                <a:ea typeface="Source Sans Pro"/>
                <a:cs typeface="Source Sans Pro"/>
              </a:rPr>
              <a:t>Public Notice and Hearing or Meeting </a:t>
            </a:r>
          </a:p>
          <a:p>
            <a:pPr marL="342900" indent="-342900">
              <a:spcAft>
                <a:spcPts val="0"/>
              </a:spcAft>
              <a:buFont typeface="Arial" panose="020B0604020202020204" pitchFamily="34" charset="0"/>
              <a:buChar char="•"/>
            </a:pPr>
            <a:r>
              <a:rPr lang="en-US" dirty="0"/>
              <a:t>The school or library must maintain documentation demonstrating that they are working toward compliance (in the first year) or in compliance (second year and thereafter).</a:t>
            </a:r>
          </a:p>
          <a:p>
            <a:pPr marL="0" indent="0">
              <a:buNone/>
            </a:pPr>
            <a:endParaRPr lang="en-US" dirty="0"/>
          </a:p>
        </p:txBody>
      </p:sp>
      <p:sp>
        <p:nvSpPr>
          <p:cNvPr id="3" name="Title 2"/>
          <p:cNvSpPr>
            <a:spLocks noGrp="1"/>
          </p:cNvSpPr>
          <p:nvPr>
            <p:ph type="title"/>
          </p:nvPr>
        </p:nvSpPr>
        <p:spPr/>
        <p:txBody>
          <a:bodyPr/>
          <a:lstStyle/>
          <a:p>
            <a:r>
              <a:rPr lang="en-US" dirty="0"/>
              <a:t>Children’s Internet Protection Act (CIPA)</a:t>
            </a:r>
          </a:p>
        </p:txBody>
      </p:sp>
    </p:spTree>
    <p:extLst>
      <p:ext uri="{BB962C8B-B14F-4D97-AF65-F5344CB8AC3E}">
        <p14:creationId xmlns:p14="http://schemas.microsoft.com/office/powerpoint/2010/main" val="569366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ource Sans Pro"/>
                <a:ea typeface="Source Sans Pro"/>
                <a:cs typeface="Source Sans Pro"/>
              </a:rPr>
              <a:t>CIPA: Internet Safety Policy </a:t>
            </a: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5</a:t>
            </a:fld>
            <a:endParaRPr lang="en-US" dirty="0"/>
          </a:p>
        </p:txBody>
      </p:sp>
      <p:sp>
        <p:nvSpPr>
          <p:cNvPr id="6" name="Content Placeholder 5"/>
          <p:cNvSpPr>
            <a:spLocks noGrp="1"/>
          </p:cNvSpPr>
          <p:nvPr>
            <p:ph idx="1"/>
          </p:nvPr>
        </p:nvSpPr>
        <p:spPr>
          <a:xfrm>
            <a:off x="611448" y="1557822"/>
            <a:ext cx="10468254" cy="4112800"/>
          </a:xfrm>
        </p:spPr>
        <p:txBody>
          <a:bodyPr/>
          <a:lstStyle/>
          <a:p>
            <a:pPr fontAlgn="base">
              <a:buFont typeface="Arial" panose="020B0604020202020204" pitchFamily="34" charset="0"/>
              <a:buChar char="•"/>
            </a:pPr>
            <a:r>
              <a:rPr lang="en-US" sz="2800" dirty="0"/>
              <a:t>The Internet Safety Policy (ISP) must address: </a:t>
            </a:r>
          </a:p>
          <a:p>
            <a:pPr lvl="1" fontAlgn="base"/>
            <a:r>
              <a:rPr lang="en-US" sz="2400" dirty="0"/>
              <a:t>Access by minors to inappropriate matter on the internet and World Wide Web;</a:t>
            </a:r>
          </a:p>
          <a:p>
            <a:pPr lvl="1" fontAlgn="base"/>
            <a:r>
              <a:rPr lang="en-US" sz="2400" dirty="0"/>
              <a:t>The safety and security of minors when using electronic mail, chat rooms, and other forms of direct electronic communications;</a:t>
            </a:r>
          </a:p>
          <a:p>
            <a:pPr lvl="1" fontAlgn="base"/>
            <a:r>
              <a:rPr lang="en-US" sz="2400" dirty="0"/>
              <a:t>Unauthorized access including "hacking" and other unlawful activities by minors online;</a:t>
            </a:r>
          </a:p>
          <a:p>
            <a:pPr lvl="1" fontAlgn="base"/>
            <a:r>
              <a:rPr lang="en-US" sz="2400" dirty="0"/>
              <a:t>Unauthorized disclosure, use, and dissemination of personal information regarding minors; and</a:t>
            </a:r>
          </a:p>
          <a:p>
            <a:pPr lvl="1" fontAlgn="base"/>
            <a:r>
              <a:rPr lang="en-US" sz="2400" dirty="0"/>
              <a:t>Measures designed to restrict minors' access to materials harmful to minors.</a:t>
            </a:r>
          </a:p>
          <a:p>
            <a:pPr marL="0" indent="0">
              <a:buNone/>
            </a:pPr>
            <a:endParaRPr lang="en-US" dirty="0"/>
          </a:p>
        </p:txBody>
      </p:sp>
    </p:spTree>
    <p:extLst>
      <p:ext uri="{BB962C8B-B14F-4D97-AF65-F5344CB8AC3E}">
        <p14:creationId xmlns:p14="http://schemas.microsoft.com/office/powerpoint/2010/main" val="580743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ource Sans Pro"/>
                <a:ea typeface="Source Sans Pro"/>
                <a:cs typeface="Source Sans Pro"/>
              </a:rPr>
              <a:t>CIPA: Internet Safety Policy </a:t>
            </a: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6</a:t>
            </a:fld>
            <a:endParaRPr lang="en-US" dirty="0"/>
          </a:p>
        </p:txBody>
      </p:sp>
      <p:sp>
        <p:nvSpPr>
          <p:cNvPr id="6" name="Content Placeholder 5"/>
          <p:cNvSpPr>
            <a:spLocks noGrp="1"/>
          </p:cNvSpPr>
          <p:nvPr>
            <p:ph idx="1"/>
          </p:nvPr>
        </p:nvSpPr>
        <p:spPr>
          <a:xfrm>
            <a:off x="803310" y="1662692"/>
            <a:ext cx="10084530" cy="4112800"/>
          </a:xfrm>
        </p:spPr>
        <p:txBody>
          <a:bodyPr/>
          <a:lstStyle/>
          <a:p>
            <a:pPr marL="342900" indent="-342900" fontAlgn="base">
              <a:buFont typeface="Arial" panose="020B0604020202020204" pitchFamily="34" charset="0"/>
              <a:buChar char="•"/>
            </a:pPr>
            <a:r>
              <a:rPr lang="en-US" sz="2800" dirty="0"/>
              <a:t>Additional requirements for </a:t>
            </a:r>
            <a:r>
              <a:rPr lang="en-US" sz="2800" b="1" dirty="0"/>
              <a:t>schools</a:t>
            </a:r>
            <a:r>
              <a:rPr lang="en-US" sz="2800" dirty="0"/>
              <a:t>:</a:t>
            </a:r>
          </a:p>
          <a:p>
            <a:pPr marL="514350" lvl="1" indent="-342900" fontAlgn="base">
              <a:buFont typeface="Arial" panose="020B0604020202020204" pitchFamily="34" charset="0"/>
              <a:buChar char="•"/>
            </a:pPr>
            <a:r>
              <a:rPr lang="en-US" sz="2400" dirty="0"/>
              <a:t>Must also include monitoring the online activities of minors.</a:t>
            </a:r>
          </a:p>
          <a:p>
            <a:pPr marL="514350" lvl="1" indent="-342900" fontAlgn="base">
              <a:buFont typeface="Arial" panose="020B0604020202020204" pitchFamily="34" charset="0"/>
              <a:buChar char="•"/>
            </a:pPr>
            <a:r>
              <a:rPr lang="en-US" sz="2400" dirty="0"/>
              <a:t>Must provide for educating minors about appropriate online behavior, including interacting with other individuals on social networking websites and in chat rooms, cyberbullying awareness, and response.</a:t>
            </a:r>
          </a:p>
          <a:p>
            <a:pPr marL="0" indent="0">
              <a:buNone/>
            </a:pPr>
            <a:endParaRPr lang="en-US" dirty="0"/>
          </a:p>
        </p:txBody>
      </p:sp>
    </p:spTree>
    <p:extLst>
      <p:ext uri="{BB962C8B-B14F-4D97-AF65-F5344CB8AC3E}">
        <p14:creationId xmlns:p14="http://schemas.microsoft.com/office/powerpoint/2010/main" val="4218172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ource Sans Pro"/>
                <a:ea typeface="Source Sans Pro"/>
                <a:cs typeface="Source Sans Pro"/>
              </a:rPr>
              <a:t>CIPA: Technology Protection Measure (filter)</a:t>
            </a: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7</a:t>
            </a:fld>
            <a:endParaRPr lang="en-US" dirty="0"/>
          </a:p>
        </p:txBody>
      </p:sp>
      <p:sp>
        <p:nvSpPr>
          <p:cNvPr id="6" name="Content Placeholder 5"/>
          <p:cNvSpPr>
            <a:spLocks noGrp="1"/>
          </p:cNvSpPr>
          <p:nvPr>
            <p:ph idx="1"/>
          </p:nvPr>
        </p:nvSpPr>
        <p:spPr>
          <a:xfrm>
            <a:off x="803310" y="1662691"/>
            <a:ext cx="10404880" cy="4593253"/>
          </a:xfrm>
        </p:spPr>
        <p:txBody>
          <a:bodyPr/>
          <a:lstStyle/>
          <a:p>
            <a:pPr marL="342900" indent="-342900">
              <a:spcAft>
                <a:spcPts val="0"/>
              </a:spcAft>
              <a:buFont typeface="Arial" panose="020B0604020202020204" pitchFamily="34" charset="0"/>
              <a:buChar char="•"/>
            </a:pPr>
            <a:r>
              <a:rPr lang="en-US" sz="2800" dirty="0"/>
              <a:t>A technology protection </a:t>
            </a:r>
            <a:r>
              <a:rPr lang="en-US" sz="2800" dirty="0" smtClean="0"/>
              <a:t>measure </a:t>
            </a:r>
            <a:r>
              <a:rPr lang="en-US" sz="2800" dirty="0"/>
              <a:t>is a specific technology that blocks or filters internet access.</a:t>
            </a:r>
          </a:p>
          <a:p>
            <a:pPr marL="514350" lvl="1" indent="-342900">
              <a:spcAft>
                <a:spcPts val="0"/>
              </a:spcAft>
              <a:buFont typeface="Arial" panose="020B0604020202020204" pitchFamily="34" charset="0"/>
              <a:buChar char="•"/>
            </a:pPr>
            <a:r>
              <a:rPr lang="en-US" sz="2400" dirty="0"/>
              <a:t>Entities must enforce the operation of the technology protection measure during the use of its computers with internet access.</a:t>
            </a:r>
          </a:p>
          <a:p>
            <a:pPr marL="514350" lvl="1" indent="-342900">
              <a:spcAft>
                <a:spcPts val="0"/>
              </a:spcAft>
              <a:buFont typeface="Arial" panose="020B0604020202020204" pitchFamily="34" charset="0"/>
              <a:buChar char="•"/>
            </a:pPr>
            <a:r>
              <a:rPr lang="en-US" sz="2400" dirty="0"/>
              <a:t>A person authorized by the authority with responsibility for administration of the school or library may disable the technology protection measure during use by an adult to enable access for bona fide research or other lawful purpose. </a:t>
            </a:r>
            <a:endParaRPr lang="en-US" sz="2400" dirty="0">
              <a:latin typeface="Source Sans Pro"/>
              <a:ea typeface="Source Sans Pro"/>
              <a:cs typeface="Source Sans Pro"/>
            </a:endParaRPr>
          </a:p>
          <a:p>
            <a:pPr marL="342900" indent="-342900">
              <a:buFont typeface="Arial" panose="020B0604020202020204" pitchFamily="34" charset="0"/>
              <a:buChar char="•"/>
            </a:pPr>
            <a:r>
              <a:rPr lang="en-US" dirty="0"/>
              <a:t>Decisions about what matter is inappropriate for minors are made by the local community (school board, local educational agency, library, or other authority).</a:t>
            </a:r>
          </a:p>
        </p:txBody>
      </p:sp>
    </p:spTree>
    <p:extLst>
      <p:ext uri="{BB962C8B-B14F-4D97-AF65-F5344CB8AC3E}">
        <p14:creationId xmlns:p14="http://schemas.microsoft.com/office/powerpoint/2010/main" val="421333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ource Sans Pro"/>
                <a:ea typeface="Source Sans Pro"/>
                <a:cs typeface="Source Sans Pro"/>
              </a:rPr>
              <a:t>CIPA: Public Notice and Hearing or Meeting</a:t>
            </a:r>
            <a:endParaRPr lang="en-US" dirty="0"/>
          </a:p>
        </p:txBody>
      </p:sp>
      <p:sp>
        <p:nvSpPr>
          <p:cNvPr id="4" name="Footer Placeholder 3"/>
          <p:cNvSpPr>
            <a:spLocks noGrp="1"/>
          </p:cNvSpPr>
          <p:nvPr>
            <p:ph type="ftr" sz="quarter" idx="10"/>
          </p:nvPr>
        </p:nvSpPr>
        <p:spPr>
          <a:xfrm>
            <a:off x="24246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8</a:t>
            </a:fld>
            <a:endParaRPr lang="en-US" dirty="0"/>
          </a:p>
        </p:txBody>
      </p:sp>
      <p:sp>
        <p:nvSpPr>
          <p:cNvPr id="6" name="Content Placeholder 5"/>
          <p:cNvSpPr>
            <a:spLocks noGrp="1"/>
          </p:cNvSpPr>
          <p:nvPr>
            <p:ph idx="1"/>
          </p:nvPr>
        </p:nvSpPr>
        <p:spPr>
          <a:xfrm>
            <a:off x="490133" y="1597445"/>
            <a:ext cx="5926674" cy="4112800"/>
          </a:xfrm>
        </p:spPr>
        <p:txBody>
          <a:bodyPr/>
          <a:lstStyle/>
          <a:p>
            <a:pPr marL="342900" indent="-342900">
              <a:spcAft>
                <a:spcPts val="0"/>
              </a:spcAft>
              <a:buFont typeface="Arial" panose="020B0604020202020204" pitchFamily="34" charset="0"/>
              <a:buChar char="•"/>
            </a:pPr>
            <a:r>
              <a:rPr lang="en-US" dirty="0">
                <a:latin typeface="Source Sans Pro"/>
                <a:ea typeface="Source Sans Pro"/>
                <a:cs typeface="Source Sans Pro"/>
              </a:rPr>
              <a:t>You must provide </a:t>
            </a:r>
            <a:r>
              <a:rPr lang="en-US" b="1" dirty="0">
                <a:latin typeface="Source Sans Pro"/>
                <a:ea typeface="Source Sans Pro"/>
                <a:cs typeface="Source Sans Pro"/>
              </a:rPr>
              <a:t>public notice </a:t>
            </a:r>
            <a:r>
              <a:rPr lang="en-US" dirty="0">
                <a:latin typeface="Source Sans Pro"/>
                <a:ea typeface="Source Sans Pro"/>
                <a:cs typeface="Source Sans Pro"/>
              </a:rPr>
              <a:t>and hold at least </a:t>
            </a:r>
            <a:r>
              <a:rPr lang="en-US" b="1" dirty="0">
                <a:latin typeface="Source Sans Pro"/>
                <a:ea typeface="Source Sans Pro"/>
                <a:cs typeface="Source Sans Pro"/>
              </a:rPr>
              <a:t>one public hearing or meeting </a:t>
            </a:r>
            <a:r>
              <a:rPr lang="en-US" dirty="0">
                <a:latin typeface="Source Sans Pro"/>
                <a:ea typeface="Source Sans Pro"/>
                <a:cs typeface="Source Sans Pro"/>
              </a:rPr>
              <a:t>to address the internet safety policy. </a:t>
            </a:r>
          </a:p>
          <a:p>
            <a:pPr marL="342900" indent="-342900" fontAlgn="base">
              <a:buFont typeface="Arial" panose="020B0604020202020204" pitchFamily="34" charset="0"/>
              <a:buChar char="•"/>
            </a:pPr>
            <a:r>
              <a:rPr lang="en-US" dirty="0"/>
              <a:t>For private schools, public notice means notice to your constituent group.</a:t>
            </a:r>
          </a:p>
          <a:p>
            <a:pPr marL="342900" indent="-342900" fontAlgn="base">
              <a:buFont typeface="Arial" panose="020B0604020202020204" pitchFamily="34" charset="0"/>
              <a:buChar char="•"/>
            </a:pPr>
            <a:r>
              <a:rPr lang="en-US" dirty="0"/>
              <a:t>Additional meetings are not necessary – even if the policy is amended – unless those meetings are required by state or local rules or the policy itself.</a:t>
            </a:r>
          </a:p>
          <a:p>
            <a:pPr marL="0" indent="0">
              <a:spcAft>
                <a:spcPts val="0"/>
              </a:spcAft>
              <a:buNone/>
            </a:pPr>
            <a:endParaRPr lang="en-US" dirty="0">
              <a:latin typeface="Source Sans Pro"/>
              <a:ea typeface="Source Sans Pro"/>
              <a:cs typeface="Source Sans Pro"/>
            </a:endParaRPr>
          </a:p>
          <a:p>
            <a:pPr marL="0" indent="0">
              <a:spcAft>
                <a:spcPts val="0"/>
              </a:spcAft>
              <a:buNone/>
            </a:pPr>
            <a:endParaRPr lang="en-US" dirty="0">
              <a:latin typeface="Source Sans Pro"/>
              <a:ea typeface="Source Sans Pro"/>
              <a:cs typeface="Source Sans Pro"/>
            </a:endParaRPr>
          </a:p>
          <a:p>
            <a:pPr marL="0" indent="0">
              <a:buNone/>
            </a:pPr>
            <a:endParaRPr lang="en-US" dirty="0"/>
          </a:p>
        </p:txBody>
      </p:sp>
      <p:pic>
        <p:nvPicPr>
          <p:cNvPr id="7" name="Picture 6"/>
          <p:cNvPicPr>
            <a:picLocks noChangeAspect="1"/>
          </p:cNvPicPr>
          <p:nvPr/>
        </p:nvPicPr>
        <p:blipFill>
          <a:blip r:embed="rId2"/>
          <a:stretch>
            <a:fillRect/>
          </a:stretch>
        </p:blipFill>
        <p:spPr>
          <a:xfrm>
            <a:off x="6742773" y="1597445"/>
            <a:ext cx="5052389" cy="3368259"/>
          </a:xfrm>
          <a:prstGeom prst="rect">
            <a:avLst/>
          </a:prstGeom>
        </p:spPr>
      </p:pic>
    </p:spTree>
    <p:extLst>
      <p:ext uri="{BB962C8B-B14F-4D97-AF65-F5344CB8AC3E}">
        <p14:creationId xmlns:p14="http://schemas.microsoft.com/office/powerpoint/2010/main" val="1433075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ource Sans Pro"/>
                <a:ea typeface="Source Sans Pro"/>
                <a:cs typeface="Source Sans Pro"/>
              </a:rPr>
              <a:t>CIPA: Documentation for ISP</a:t>
            </a: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9</a:t>
            </a:fld>
            <a:endParaRPr lang="en-US" dirty="0"/>
          </a:p>
        </p:txBody>
      </p:sp>
      <p:sp>
        <p:nvSpPr>
          <p:cNvPr id="6" name="Content Placeholder 5"/>
          <p:cNvSpPr>
            <a:spLocks noGrp="1"/>
          </p:cNvSpPr>
          <p:nvPr>
            <p:ph idx="1"/>
          </p:nvPr>
        </p:nvSpPr>
        <p:spPr>
          <a:xfrm>
            <a:off x="1085931" y="1883467"/>
            <a:ext cx="9402237" cy="4112800"/>
          </a:xfrm>
        </p:spPr>
        <p:txBody>
          <a:bodyPr/>
          <a:lstStyle/>
          <a:p>
            <a:pPr>
              <a:spcAft>
                <a:spcPts val="0"/>
              </a:spcAft>
              <a:buFont typeface="Arial" panose="020B0604020202020204" pitchFamily="34" charset="0"/>
              <a:buChar char="•"/>
            </a:pPr>
            <a:r>
              <a:rPr lang="en-US" dirty="0">
                <a:latin typeface="Source Sans Pro"/>
                <a:ea typeface="Source Sans Pro"/>
                <a:cs typeface="Source Sans Pro"/>
              </a:rPr>
              <a:t>A copy of your internet safety policy, along with any updates to your policy.</a:t>
            </a:r>
          </a:p>
          <a:p>
            <a:pPr>
              <a:spcAft>
                <a:spcPts val="0"/>
              </a:spcAft>
              <a:buFont typeface="Arial" panose="020B0604020202020204" pitchFamily="34" charset="0"/>
              <a:buChar char="•"/>
            </a:pPr>
            <a:r>
              <a:rPr lang="en-US" dirty="0"/>
              <a:t>Documentation of the adoption of the policy – for example, approval in the minutes of the required hearing or meeting, or documented adoption by a school or library board.</a:t>
            </a:r>
          </a:p>
          <a:p>
            <a:pPr marL="0" indent="0">
              <a:spcAft>
                <a:spcPts val="0"/>
              </a:spcAft>
              <a:buNone/>
            </a:pPr>
            <a:endParaRPr lang="en-US" dirty="0">
              <a:latin typeface="Source Sans Pro"/>
              <a:ea typeface="Source Sans Pro"/>
              <a:cs typeface="Source Sans Pro"/>
            </a:endParaRPr>
          </a:p>
          <a:p>
            <a:pPr marL="0" indent="0">
              <a:buNone/>
            </a:pPr>
            <a:endParaRPr lang="en-US" dirty="0"/>
          </a:p>
        </p:txBody>
      </p:sp>
    </p:spTree>
    <p:extLst>
      <p:ext uri="{BB962C8B-B14F-4D97-AF65-F5344CB8AC3E}">
        <p14:creationId xmlns:p14="http://schemas.microsoft.com/office/powerpoint/2010/main" val="1090578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8653</TotalTime>
  <Words>2165</Words>
  <Application>Microsoft Office PowerPoint</Application>
  <PresentationFormat>Widescreen</PresentationFormat>
  <Paragraphs>197</Paragraphs>
  <Slides>31</Slides>
  <Notes>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31</vt:i4>
      </vt:variant>
    </vt:vector>
  </HeadingPairs>
  <TitlesOfParts>
    <vt:vector size="45" baseType="lpstr">
      <vt:lpstr>Arial</vt:lpstr>
      <vt:lpstr>Calibri</vt:lpstr>
      <vt:lpstr>Calibri Light</vt:lpstr>
      <vt:lpstr>Courier New</vt:lpstr>
      <vt:lpstr>LucidaGrande</vt:lpstr>
      <vt:lpstr>Source Sans Pro</vt:lpstr>
      <vt:lpstr>Source Sans Pro Light</vt:lpstr>
      <vt:lpstr>SourceSansPro-Light</vt:lpstr>
      <vt:lpstr>Wingdings</vt:lpstr>
      <vt:lpstr>Office Theme</vt:lpstr>
      <vt:lpstr>1_Office Theme</vt:lpstr>
      <vt:lpstr>2_Office Theme</vt:lpstr>
      <vt:lpstr>3_Office Theme</vt:lpstr>
      <vt:lpstr>4_Office Theme</vt:lpstr>
      <vt:lpstr>PowerPoint Presentation</vt:lpstr>
      <vt:lpstr>AGENDA</vt:lpstr>
      <vt:lpstr>PowerPoint Presentation</vt:lpstr>
      <vt:lpstr>Children’s Internet Protection Act (CIPA)</vt:lpstr>
      <vt:lpstr>CIPA: Internet Safety Policy </vt:lpstr>
      <vt:lpstr>CIPA: Internet Safety Policy </vt:lpstr>
      <vt:lpstr>CIPA: Technology Protection Measure (filter)</vt:lpstr>
      <vt:lpstr>CIPA: Public Notice and Hearing or Meeting</vt:lpstr>
      <vt:lpstr>CIPA: Documentation for ISP</vt:lpstr>
      <vt:lpstr>CIPA: Documentation for Technology Protection Measure </vt:lpstr>
      <vt:lpstr>CIPA: Documentation for Public Notice &amp; Hearing</vt:lpstr>
      <vt:lpstr>PowerPoint Presentation</vt:lpstr>
      <vt:lpstr>FCC Form 486</vt:lpstr>
      <vt:lpstr>FCC Form 486: Service Start Date</vt:lpstr>
      <vt:lpstr>When do I file the FCC Form 486? </vt:lpstr>
      <vt:lpstr>What if I file the FCC Form 486 late? </vt:lpstr>
      <vt:lpstr>FCC Form 486 Notifications</vt:lpstr>
      <vt:lpstr>FCC Forms 486 Urgent Reminder Notification</vt:lpstr>
      <vt:lpstr>PowerPoint Presentation</vt:lpstr>
      <vt:lpstr>What is an appeal? </vt:lpstr>
      <vt:lpstr>What to include in your appeal</vt:lpstr>
      <vt:lpstr>What to include in your appeal</vt:lpstr>
      <vt:lpstr>Granting Appeals</vt:lpstr>
      <vt:lpstr>Appeals Notifications</vt:lpstr>
      <vt:lpstr>PowerPoint Presentation</vt:lpstr>
      <vt:lpstr>FCC Form 500: Adjusting Approved Funding</vt:lpstr>
      <vt:lpstr>PowerPoint Presentation</vt:lpstr>
      <vt:lpstr>Case Study: Appeal of PIA Denial </vt:lpstr>
      <vt:lpstr>Case Study: Appeal of Invoice Rejection</vt:lpstr>
      <vt:lpstr>Questions?</vt:lpstr>
      <vt:lpstr>PowerPoint Presentation</vt:lpstr>
    </vt:vector>
  </TitlesOfParts>
  <Company>USAC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REVIEW SECTION</dc:title>
  <dc:creator>Inna Malashenok</dc:creator>
  <cp:lastModifiedBy>John Noran</cp:lastModifiedBy>
  <cp:revision>176</cp:revision>
  <cp:lastPrinted>2018-09-11T21:55:03Z</cp:lastPrinted>
  <dcterms:created xsi:type="dcterms:W3CDTF">2018-03-30T11:34:23Z</dcterms:created>
  <dcterms:modified xsi:type="dcterms:W3CDTF">2018-10-11T20:47:01Z</dcterms:modified>
</cp:coreProperties>
</file>