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48" r:id="rId1"/>
  </p:sldMasterIdLst>
  <p:notesMasterIdLst>
    <p:notesMasterId r:id="rId46"/>
  </p:notesMasterIdLst>
  <p:sldIdLst>
    <p:sldId id="775" r:id="rId2"/>
    <p:sldId id="824" r:id="rId3"/>
    <p:sldId id="445" r:id="rId4"/>
    <p:sldId id="585" r:id="rId5"/>
    <p:sldId id="788" r:id="rId6"/>
    <p:sldId id="790" r:id="rId7"/>
    <p:sldId id="789" r:id="rId8"/>
    <p:sldId id="446" r:id="rId9"/>
    <p:sldId id="791" r:id="rId10"/>
    <p:sldId id="792" r:id="rId11"/>
    <p:sldId id="793" r:id="rId12"/>
    <p:sldId id="795" r:id="rId13"/>
    <p:sldId id="797" r:id="rId14"/>
    <p:sldId id="796" r:id="rId15"/>
    <p:sldId id="450" r:id="rId16"/>
    <p:sldId id="798" r:id="rId17"/>
    <p:sldId id="799" r:id="rId18"/>
    <p:sldId id="800" r:id="rId19"/>
    <p:sldId id="826" r:id="rId20"/>
    <p:sldId id="827" r:id="rId21"/>
    <p:sldId id="828" r:id="rId22"/>
    <p:sldId id="801" r:id="rId23"/>
    <p:sldId id="811" r:id="rId24"/>
    <p:sldId id="812" r:id="rId25"/>
    <p:sldId id="806" r:id="rId26"/>
    <p:sldId id="807" r:id="rId27"/>
    <p:sldId id="808" r:id="rId28"/>
    <p:sldId id="809" r:id="rId29"/>
    <p:sldId id="810" r:id="rId30"/>
    <p:sldId id="816" r:id="rId31"/>
    <p:sldId id="817" r:id="rId32"/>
    <p:sldId id="823" r:id="rId33"/>
    <p:sldId id="818" r:id="rId34"/>
    <p:sldId id="819" r:id="rId35"/>
    <p:sldId id="820" r:id="rId36"/>
    <p:sldId id="829" r:id="rId37"/>
    <p:sldId id="821" r:id="rId38"/>
    <p:sldId id="822" r:id="rId39"/>
    <p:sldId id="830" r:id="rId40"/>
    <p:sldId id="803" r:id="rId41"/>
    <p:sldId id="804" r:id="rId42"/>
    <p:sldId id="805" r:id="rId43"/>
    <p:sldId id="814" r:id="rId44"/>
    <p:sldId id="815" r:id="rId4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Kate Dumouchel" initials="KD" lastIdx="10" clrIdx="0">
    <p:extLst>
      <p:ext uri="{19B8F6BF-5375-455C-9EA6-DF929625EA0E}">
        <p15:presenceInfo xmlns:p15="http://schemas.microsoft.com/office/powerpoint/2012/main" userId="S-1-5-21-231363354-1701785364-1709204886-54477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4AD4"/>
    <a:srgbClr val="8EC94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0994" autoAdjust="0"/>
    <p:restoredTop sz="87612" autoAdjust="0"/>
  </p:normalViewPr>
  <p:slideViewPr>
    <p:cSldViewPr snapToGrid="0">
      <p:cViewPr varScale="1">
        <p:scale>
          <a:sx n="98" d="100"/>
          <a:sy n="98" d="100"/>
        </p:scale>
        <p:origin x="1224" y="72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sorterViewPr>
    <p:cViewPr>
      <p:scale>
        <a:sx n="100" d="100"/>
        <a:sy n="100" d="100"/>
      </p:scale>
      <p:origin x="0" y="-21912"/>
    </p:cViewPr>
  </p:sorterViewPr>
  <p:notesViewPr>
    <p:cSldViewPr snapToGrid="0">
      <p:cViewPr varScale="1">
        <p:scale>
          <a:sx n="57" d="100"/>
          <a:sy n="57" d="100"/>
        </p:scale>
        <p:origin x="2814" y="72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commentAuthors" Target="commentAuthors.xml"/><Relationship Id="rId50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88B576E-F723-41CF-B07C-A7AA31541E00}" type="datetimeFigureOut">
              <a:rPr lang="en-US" smtClean="0"/>
              <a:t>10/11/2018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5796B37-A4CB-4E3A-8D96-65C7B093680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902621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Shape 52"/>
          <p:cNvSpPr txBox="1">
            <a:spLocks noGrp="1"/>
          </p:cNvSpPr>
          <p:nvPr>
            <p:ph type="body" idx="1"/>
          </p:nvPr>
        </p:nvSpPr>
        <p:spPr>
          <a:xfrm>
            <a:off x="695008" y="4387136"/>
            <a:ext cx="5560059" cy="4156234"/>
          </a:xfrm>
          <a:prstGeom prst="rect">
            <a:avLst/>
          </a:prstGeom>
        </p:spPr>
        <p:txBody>
          <a:bodyPr lIns="92476" tIns="92476" rIns="92476" bIns="92476" anchor="t" anchorCtr="0">
            <a:noAutofit/>
          </a:bodyPr>
          <a:lstStyle/>
          <a:p>
            <a:endParaRPr/>
          </a:p>
        </p:txBody>
      </p:sp>
      <p:sp>
        <p:nvSpPr>
          <p:cNvPr id="53" name="Shape 53"/>
          <p:cNvSpPr>
            <a:spLocks noGrp="1" noRot="1" noChangeAspect="1"/>
          </p:cNvSpPr>
          <p:nvPr>
            <p:ph type="sldImg" idx="2"/>
          </p:nvPr>
        </p:nvSpPr>
        <p:spPr>
          <a:xfrm>
            <a:off x="395288" y="692150"/>
            <a:ext cx="6159500" cy="3463925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95379498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" name="Shape 132"/>
          <p:cNvSpPr>
            <a:spLocks noGrp="1" noRot="1" noChangeAspect="1"/>
          </p:cNvSpPr>
          <p:nvPr>
            <p:ph type="sldImg" idx="2"/>
          </p:nvPr>
        </p:nvSpPr>
        <p:spPr>
          <a:xfrm>
            <a:off x="395288" y="692150"/>
            <a:ext cx="6159500" cy="3463925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33" name="Shape 133"/>
          <p:cNvSpPr txBox="1">
            <a:spLocks noGrp="1"/>
          </p:cNvSpPr>
          <p:nvPr>
            <p:ph type="body" idx="1"/>
          </p:nvPr>
        </p:nvSpPr>
        <p:spPr>
          <a:xfrm>
            <a:off x="695009" y="4387136"/>
            <a:ext cx="5560059" cy="4156234"/>
          </a:xfrm>
          <a:prstGeom prst="rect">
            <a:avLst/>
          </a:prstGeom>
          <a:noFill/>
          <a:ln>
            <a:noFill/>
          </a:ln>
        </p:spPr>
        <p:txBody>
          <a:bodyPr lIns="92473" tIns="46225" rIns="92473" bIns="46225" anchor="t" anchorCtr="0">
            <a:noAutofit/>
          </a:bodyPr>
          <a:lstStyle/>
          <a:p>
            <a:pPr marL="231222" indent="-231222">
              <a:buClr>
                <a:schemeClr val="dk1"/>
              </a:buClr>
              <a:buSzPct val="100000"/>
            </a:pPr>
            <a:endParaRPr dirty="0"/>
          </a:p>
        </p:txBody>
      </p:sp>
      <p:sp>
        <p:nvSpPr>
          <p:cNvPr id="134" name="Shape 134"/>
          <p:cNvSpPr txBox="1">
            <a:spLocks noGrp="1"/>
          </p:cNvSpPr>
          <p:nvPr>
            <p:ph type="sldNum" idx="12"/>
          </p:nvPr>
        </p:nvSpPr>
        <p:spPr>
          <a:xfrm>
            <a:off x="3936767" y="8772668"/>
            <a:ext cx="3011698" cy="461804"/>
          </a:xfrm>
          <a:prstGeom prst="rect">
            <a:avLst/>
          </a:prstGeom>
          <a:noFill/>
          <a:ln>
            <a:noFill/>
          </a:ln>
        </p:spPr>
        <p:txBody>
          <a:bodyPr lIns="92473" tIns="46225" rIns="92473" bIns="46225" anchor="b" anchorCtr="0">
            <a:noAutofit/>
          </a:bodyPr>
          <a:lstStyle/>
          <a:p>
            <a:pPr>
              <a:buSzPct val="25000"/>
            </a:pPr>
            <a:fld id="{00000000-1234-1234-1234-123412341234}" type="slidenum">
              <a:rPr lang="en-US">
                <a:solidFill>
                  <a:prstClr val="black"/>
                </a:solidFill>
                <a:latin typeface="Calibri"/>
                <a:ea typeface="Calibri"/>
                <a:cs typeface="Calibri"/>
                <a:sym typeface="Calibri"/>
              </a:rPr>
              <a:pPr>
                <a:buSzPct val="25000"/>
              </a:pPr>
              <a:t>10</a:t>
            </a:fld>
            <a:endParaRPr lang="en-US">
              <a:solidFill>
                <a:prstClr val="black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98226460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" name="Shape 132"/>
          <p:cNvSpPr>
            <a:spLocks noGrp="1" noRot="1" noChangeAspect="1"/>
          </p:cNvSpPr>
          <p:nvPr>
            <p:ph type="sldImg" idx="2"/>
          </p:nvPr>
        </p:nvSpPr>
        <p:spPr>
          <a:xfrm>
            <a:off x="395288" y="692150"/>
            <a:ext cx="6159500" cy="3463925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33" name="Shape 133"/>
          <p:cNvSpPr txBox="1">
            <a:spLocks noGrp="1"/>
          </p:cNvSpPr>
          <p:nvPr>
            <p:ph type="body" idx="1"/>
          </p:nvPr>
        </p:nvSpPr>
        <p:spPr>
          <a:xfrm>
            <a:off x="695009" y="4387136"/>
            <a:ext cx="5560059" cy="4156234"/>
          </a:xfrm>
          <a:prstGeom prst="rect">
            <a:avLst/>
          </a:prstGeom>
          <a:noFill/>
          <a:ln>
            <a:noFill/>
          </a:ln>
        </p:spPr>
        <p:txBody>
          <a:bodyPr lIns="92473" tIns="46225" rIns="92473" bIns="46225" anchor="t" anchorCtr="0">
            <a:noAutofit/>
          </a:bodyPr>
          <a:lstStyle/>
          <a:p>
            <a:pPr marL="231222" indent="-231222">
              <a:buClr>
                <a:schemeClr val="dk1"/>
              </a:buClr>
              <a:buSzPct val="100000"/>
            </a:pPr>
            <a:endParaRPr dirty="0"/>
          </a:p>
        </p:txBody>
      </p:sp>
      <p:sp>
        <p:nvSpPr>
          <p:cNvPr id="134" name="Shape 134"/>
          <p:cNvSpPr txBox="1">
            <a:spLocks noGrp="1"/>
          </p:cNvSpPr>
          <p:nvPr>
            <p:ph type="sldNum" idx="12"/>
          </p:nvPr>
        </p:nvSpPr>
        <p:spPr>
          <a:xfrm>
            <a:off x="3936767" y="8772668"/>
            <a:ext cx="3011698" cy="461804"/>
          </a:xfrm>
          <a:prstGeom prst="rect">
            <a:avLst/>
          </a:prstGeom>
          <a:noFill/>
          <a:ln>
            <a:noFill/>
          </a:ln>
        </p:spPr>
        <p:txBody>
          <a:bodyPr lIns="92473" tIns="46225" rIns="92473" bIns="46225" anchor="b" anchorCtr="0">
            <a:noAutofit/>
          </a:bodyPr>
          <a:lstStyle/>
          <a:p>
            <a:pPr>
              <a:buSzPct val="25000"/>
            </a:pPr>
            <a:fld id="{00000000-1234-1234-1234-123412341234}" type="slidenum">
              <a:rPr lang="en-US">
                <a:solidFill>
                  <a:prstClr val="black"/>
                </a:solidFill>
                <a:latin typeface="Calibri"/>
                <a:ea typeface="Calibri"/>
                <a:cs typeface="Calibri"/>
                <a:sym typeface="Calibri"/>
              </a:rPr>
              <a:pPr>
                <a:buSzPct val="25000"/>
              </a:pPr>
              <a:t>11</a:t>
            </a:fld>
            <a:endParaRPr lang="en-US">
              <a:solidFill>
                <a:prstClr val="black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81261073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" name="Shape 132"/>
          <p:cNvSpPr>
            <a:spLocks noGrp="1" noRot="1" noChangeAspect="1"/>
          </p:cNvSpPr>
          <p:nvPr>
            <p:ph type="sldImg" idx="2"/>
          </p:nvPr>
        </p:nvSpPr>
        <p:spPr>
          <a:xfrm>
            <a:off x="395288" y="692150"/>
            <a:ext cx="6159500" cy="3463925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33" name="Shape 133"/>
          <p:cNvSpPr txBox="1">
            <a:spLocks noGrp="1"/>
          </p:cNvSpPr>
          <p:nvPr>
            <p:ph type="body" idx="1"/>
          </p:nvPr>
        </p:nvSpPr>
        <p:spPr>
          <a:xfrm>
            <a:off x="695009" y="4387136"/>
            <a:ext cx="5560059" cy="4156234"/>
          </a:xfrm>
          <a:prstGeom prst="rect">
            <a:avLst/>
          </a:prstGeom>
          <a:noFill/>
          <a:ln>
            <a:noFill/>
          </a:ln>
        </p:spPr>
        <p:txBody>
          <a:bodyPr lIns="92473" tIns="46225" rIns="92473" bIns="46225" anchor="t" anchorCtr="0">
            <a:noAutofit/>
          </a:bodyPr>
          <a:lstStyle/>
          <a:p>
            <a:pPr marL="231222" indent="-231222">
              <a:buClr>
                <a:schemeClr val="dk1"/>
              </a:buClr>
              <a:buSzPct val="100000"/>
            </a:pPr>
            <a:endParaRPr dirty="0"/>
          </a:p>
        </p:txBody>
      </p:sp>
      <p:sp>
        <p:nvSpPr>
          <p:cNvPr id="134" name="Shape 134"/>
          <p:cNvSpPr txBox="1">
            <a:spLocks noGrp="1"/>
          </p:cNvSpPr>
          <p:nvPr>
            <p:ph type="sldNum" idx="12"/>
          </p:nvPr>
        </p:nvSpPr>
        <p:spPr>
          <a:xfrm>
            <a:off x="3936767" y="8772668"/>
            <a:ext cx="3011698" cy="461804"/>
          </a:xfrm>
          <a:prstGeom prst="rect">
            <a:avLst/>
          </a:prstGeom>
          <a:noFill/>
          <a:ln>
            <a:noFill/>
          </a:ln>
        </p:spPr>
        <p:txBody>
          <a:bodyPr lIns="92473" tIns="46225" rIns="92473" bIns="46225" anchor="b" anchorCtr="0">
            <a:noAutofit/>
          </a:bodyPr>
          <a:lstStyle/>
          <a:p>
            <a:pPr>
              <a:buSzPct val="25000"/>
            </a:pPr>
            <a:fld id="{00000000-1234-1234-1234-123412341234}" type="slidenum">
              <a:rPr lang="en-US">
                <a:solidFill>
                  <a:prstClr val="black"/>
                </a:solidFill>
                <a:latin typeface="Calibri"/>
                <a:ea typeface="Calibri"/>
                <a:cs typeface="Calibri"/>
                <a:sym typeface="Calibri"/>
              </a:rPr>
              <a:pPr>
                <a:buSzPct val="25000"/>
              </a:pPr>
              <a:t>12</a:t>
            </a:fld>
            <a:endParaRPr lang="en-US">
              <a:solidFill>
                <a:prstClr val="black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19061714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" name="Shape 132"/>
          <p:cNvSpPr>
            <a:spLocks noGrp="1" noRot="1" noChangeAspect="1"/>
          </p:cNvSpPr>
          <p:nvPr>
            <p:ph type="sldImg" idx="2"/>
          </p:nvPr>
        </p:nvSpPr>
        <p:spPr>
          <a:xfrm>
            <a:off x="395288" y="692150"/>
            <a:ext cx="6159500" cy="3463925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33" name="Shape 133"/>
          <p:cNvSpPr txBox="1">
            <a:spLocks noGrp="1"/>
          </p:cNvSpPr>
          <p:nvPr>
            <p:ph type="body" idx="1"/>
          </p:nvPr>
        </p:nvSpPr>
        <p:spPr>
          <a:xfrm>
            <a:off x="695009" y="4387136"/>
            <a:ext cx="5560059" cy="4156234"/>
          </a:xfrm>
          <a:prstGeom prst="rect">
            <a:avLst/>
          </a:prstGeom>
          <a:noFill/>
          <a:ln>
            <a:noFill/>
          </a:ln>
        </p:spPr>
        <p:txBody>
          <a:bodyPr lIns="92473" tIns="46225" rIns="92473" bIns="46225" anchor="t" anchorCtr="0">
            <a:noAutofit/>
          </a:bodyPr>
          <a:lstStyle/>
          <a:p>
            <a:pPr marL="231222" indent="-231222">
              <a:buClr>
                <a:schemeClr val="dk1"/>
              </a:buClr>
              <a:buSzPct val="100000"/>
            </a:pPr>
            <a:endParaRPr dirty="0"/>
          </a:p>
        </p:txBody>
      </p:sp>
      <p:sp>
        <p:nvSpPr>
          <p:cNvPr id="134" name="Shape 134"/>
          <p:cNvSpPr txBox="1">
            <a:spLocks noGrp="1"/>
          </p:cNvSpPr>
          <p:nvPr>
            <p:ph type="sldNum" idx="12"/>
          </p:nvPr>
        </p:nvSpPr>
        <p:spPr>
          <a:xfrm>
            <a:off x="3936767" y="8772668"/>
            <a:ext cx="3011698" cy="461804"/>
          </a:xfrm>
          <a:prstGeom prst="rect">
            <a:avLst/>
          </a:prstGeom>
          <a:noFill/>
          <a:ln>
            <a:noFill/>
          </a:ln>
        </p:spPr>
        <p:txBody>
          <a:bodyPr lIns="92473" tIns="46225" rIns="92473" bIns="46225" anchor="b" anchorCtr="0">
            <a:noAutofit/>
          </a:bodyPr>
          <a:lstStyle/>
          <a:p>
            <a:pPr>
              <a:buSzPct val="25000"/>
            </a:pPr>
            <a:fld id="{00000000-1234-1234-1234-123412341234}" type="slidenum">
              <a:rPr lang="en-US">
                <a:solidFill>
                  <a:prstClr val="black"/>
                </a:solidFill>
                <a:latin typeface="Calibri"/>
                <a:ea typeface="Calibri"/>
                <a:cs typeface="Calibri"/>
                <a:sym typeface="Calibri"/>
              </a:rPr>
              <a:pPr>
                <a:buSzPct val="25000"/>
              </a:pPr>
              <a:t>13</a:t>
            </a:fld>
            <a:endParaRPr lang="en-US">
              <a:solidFill>
                <a:prstClr val="black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69683522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" name="Shape 132"/>
          <p:cNvSpPr>
            <a:spLocks noGrp="1" noRot="1" noChangeAspect="1"/>
          </p:cNvSpPr>
          <p:nvPr>
            <p:ph type="sldImg" idx="2"/>
          </p:nvPr>
        </p:nvSpPr>
        <p:spPr>
          <a:xfrm>
            <a:off x="395288" y="692150"/>
            <a:ext cx="6159500" cy="3463925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33" name="Shape 133"/>
          <p:cNvSpPr txBox="1">
            <a:spLocks noGrp="1"/>
          </p:cNvSpPr>
          <p:nvPr>
            <p:ph type="body" idx="1"/>
          </p:nvPr>
        </p:nvSpPr>
        <p:spPr>
          <a:xfrm>
            <a:off x="695009" y="4387136"/>
            <a:ext cx="5560059" cy="4156234"/>
          </a:xfrm>
          <a:prstGeom prst="rect">
            <a:avLst/>
          </a:prstGeom>
          <a:noFill/>
          <a:ln>
            <a:noFill/>
          </a:ln>
        </p:spPr>
        <p:txBody>
          <a:bodyPr lIns="92473" tIns="46225" rIns="92473" bIns="46225" anchor="t" anchorCtr="0">
            <a:noAutofit/>
          </a:bodyPr>
          <a:lstStyle/>
          <a:p>
            <a:pPr marL="231222" indent="-231222">
              <a:buClr>
                <a:schemeClr val="dk1"/>
              </a:buClr>
              <a:buSzPct val="100000"/>
            </a:pPr>
            <a:endParaRPr dirty="0"/>
          </a:p>
        </p:txBody>
      </p:sp>
      <p:sp>
        <p:nvSpPr>
          <p:cNvPr id="134" name="Shape 134"/>
          <p:cNvSpPr txBox="1">
            <a:spLocks noGrp="1"/>
          </p:cNvSpPr>
          <p:nvPr>
            <p:ph type="sldNum" idx="12"/>
          </p:nvPr>
        </p:nvSpPr>
        <p:spPr>
          <a:xfrm>
            <a:off x="3936767" y="8772668"/>
            <a:ext cx="3011698" cy="461804"/>
          </a:xfrm>
          <a:prstGeom prst="rect">
            <a:avLst/>
          </a:prstGeom>
          <a:noFill/>
          <a:ln>
            <a:noFill/>
          </a:ln>
        </p:spPr>
        <p:txBody>
          <a:bodyPr lIns="92473" tIns="46225" rIns="92473" bIns="46225" anchor="b" anchorCtr="0">
            <a:noAutofit/>
          </a:bodyPr>
          <a:lstStyle/>
          <a:p>
            <a:pPr>
              <a:buSzPct val="25000"/>
            </a:pPr>
            <a:fld id="{00000000-1234-1234-1234-123412341234}" type="slidenum">
              <a:rPr lang="en-US">
                <a:solidFill>
                  <a:prstClr val="black"/>
                </a:solidFill>
                <a:latin typeface="Calibri"/>
                <a:ea typeface="Calibri"/>
                <a:cs typeface="Calibri"/>
                <a:sym typeface="Calibri"/>
              </a:rPr>
              <a:pPr>
                <a:buSzPct val="25000"/>
              </a:pPr>
              <a:t>14</a:t>
            </a:fld>
            <a:endParaRPr lang="en-US">
              <a:solidFill>
                <a:prstClr val="black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60879743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Shape 68"/>
          <p:cNvSpPr txBox="1">
            <a:spLocks noGrp="1"/>
          </p:cNvSpPr>
          <p:nvPr>
            <p:ph type="body" idx="1"/>
          </p:nvPr>
        </p:nvSpPr>
        <p:spPr>
          <a:xfrm>
            <a:off x="695009" y="4387136"/>
            <a:ext cx="5560059" cy="4156234"/>
          </a:xfrm>
          <a:prstGeom prst="rect">
            <a:avLst/>
          </a:prstGeom>
        </p:spPr>
        <p:txBody>
          <a:bodyPr lIns="92473" tIns="92473" rIns="92473" bIns="92473" anchor="t" anchorCtr="0">
            <a:noAutofit/>
          </a:bodyPr>
          <a:lstStyle/>
          <a:p>
            <a:endParaRPr/>
          </a:p>
        </p:txBody>
      </p:sp>
      <p:sp>
        <p:nvSpPr>
          <p:cNvPr id="69" name="Shape 69"/>
          <p:cNvSpPr>
            <a:spLocks noGrp="1" noRot="1" noChangeAspect="1"/>
          </p:cNvSpPr>
          <p:nvPr>
            <p:ph type="sldImg" idx="2"/>
          </p:nvPr>
        </p:nvSpPr>
        <p:spPr>
          <a:xfrm>
            <a:off x="395288" y="692150"/>
            <a:ext cx="6159500" cy="3463925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4227250614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" name="Shape 132"/>
          <p:cNvSpPr>
            <a:spLocks noGrp="1" noRot="1" noChangeAspect="1"/>
          </p:cNvSpPr>
          <p:nvPr>
            <p:ph type="sldImg" idx="2"/>
          </p:nvPr>
        </p:nvSpPr>
        <p:spPr>
          <a:xfrm>
            <a:off x="395288" y="692150"/>
            <a:ext cx="6159500" cy="3463925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33" name="Shape 133"/>
          <p:cNvSpPr txBox="1">
            <a:spLocks noGrp="1"/>
          </p:cNvSpPr>
          <p:nvPr>
            <p:ph type="body" idx="1"/>
          </p:nvPr>
        </p:nvSpPr>
        <p:spPr>
          <a:xfrm>
            <a:off x="695009" y="4387136"/>
            <a:ext cx="5560059" cy="4156234"/>
          </a:xfrm>
          <a:prstGeom prst="rect">
            <a:avLst/>
          </a:prstGeom>
          <a:noFill/>
          <a:ln>
            <a:noFill/>
          </a:ln>
        </p:spPr>
        <p:txBody>
          <a:bodyPr lIns="92473" tIns="46225" rIns="92473" bIns="46225" anchor="t" anchorCtr="0">
            <a:noAutofit/>
          </a:bodyPr>
          <a:lstStyle/>
          <a:p>
            <a:pPr marL="231222" indent="-231222">
              <a:buClr>
                <a:schemeClr val="dk1"/>
              </a:buClr>
              <a:buSzPct val="100000"/>
            </a:pPr>
            <a:endParaRPr dirty="0"/>
          </a:p>
        </p:txBody>
      </p:sp>
      <p:sp>
        <p:nvSpPr>
          <p:cNvPr id="134" name="Shape 134"/>
          <p:cNvSpPr txBox="1">
            <a:spLocks noGrp="1"/>
          </p:cNvSpPr>
          <p:nvPr>
            <p:ph type="sldNum" idx="12"/>
          </p:nvPr>
        </p:nvSpPr>
        <p:spPr>
          <a:xfrm>
            <a:off x="3936767" y="8772668"/>
            <a:ext cx="3011698" cy="461804"/>
          </a:xfrm>
          <a:prstGeom prst="rect">
            <a:avLst/>
          </a:prstGeom>
          <a:noFill/>
          <a:ln>
            <a:noFill/>
          </a:ln>
        </p:spPr>
        <p:txBody>
          <a:bodyPr lIns="92473" tIns="46225" rIns="92473" bIns="46225" anchor="b" anchorCtr="0">
            <a:noAutofit/>
          </a:bodyPr>
          <a:lstStyle/>
          <a:p>
            <a:pPr>
              <a:buSzPct val="25000"/>
            </a:pPr>
            <a:fld id="{00000000-1234-1234-1234-123412341234}" type="slidenum">
              <a:rPr lang="en-US">
                <a:solidFill>
                  <a:prstClr val="black"/>
                </a:solidFill>
                <a:latin typeface="Calibri"/>
                <a:ea typeface="Calibri"/>
                <a:cs typeface="Calibri"/>
                <a:sym typeface="Calibri"/>
              </a:rPr>
              <a:pPr>
                <a:buSzPct val="25000"/>
              </a:pPr>
              <a:t>16</a:t>
            </a:fld>
            <a:endParaRPr lang="en-US">
              <a:solidFill>
                <a:prstClr val="black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717791175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Shape 68"/>
          <p:cNvSpPr txBox="1">
            <a:spLocks noGrp="1"/>
          </p:cNvSpPr>
          <p:nvPr>
            <p:ph type="body" idx="1"/>
          </p:nvPr>
        </p:nvSpPr>
        <p:spPr>
          <a:xfrm>
            <a:off x="695009" y="4387136"/>
            <a:ext cx="5560059" cy="4156234"/>
          </a:xfrm>
          <a:prstGeom prst="rect">
            <a:avLst/>
          </a:prstGeom>
        </p:spPr>
        <p:txBody>
          <a:bodyPr lIns="92473" tIns="92473" rIns="92473" bIns="92473" anchor="t" anchorCtr="0">
            <a:noAutofit/>
          </a:bodyPr>
          <a:lstStyle/>
          <a:p>
            <a:endParaRPr dirty="0"/>
          </a:p>
        </p:txBody>
      </p:sp>
      <p:sp>
        <p:nvSpPr>
          <p:cNvPr id="69" name="Shape 69"/>
          <p:cNvSpPr>
            <a:spLocks noGrp="1" noRot="1" noChangeAspect="1"/>
          </p:cNvSpPr>
          <p:nvPr>
            <p:ph type="sldImg" idx="2"/>
          </p:nvPr>
        </p:nvSpPr>
        <p:spPr>
          <a:xfrm>
            <a:off x="395288" y="692150"/>
            <a:ext cx="6159500" cy="3463925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655697776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" name="Shape 132"/>
          <p:cNvSpPr>
            <a:spLocks noGrp="1" noRot="1" noChangeAspect="1"/>
          </p:cNvSpPr>
          <p:nvPr>
            <p:ph type="sldImg" idx="2"/>
          </p:nvPr>
        </p:nvSpPr>
        <p:spPr>
          <a:xfrm>
            <a:off x="395288" y="692150"/>
            <a:ext cx="6159500" cy="3463925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33" name="Shape 133"/>
          <p:cNvSpPr txBox="1">
            <a:spLocks noGrp="1"/>
          </p:cNvSpPr>
          <p:nvPr>
            <p:ph type="body" idx="1"/>
          </p:nvPr>
        </p:nvSpPr>
        <p:spPr>
          <a:xfrm>
            <a:off x="695009" y="4387136"/>
            <a:ext cx="5560059" cy="4156234"/>
          </a:xfrm>
          <a:prstGeom prst="rect">
            <a:avLst/>
          </a:prstGeom>
          <a:noFill/>
          <a:ln>
            <a:noFill/>
          </a:ln>
        </p:spPr>
        <p:txBody>
          <a:bodyPr lIns="92473" tIns="46225" rIns="92473" bIns="46225" anchor="t" anchorCtr="0">
            <a:noAutofit/>
          </a:bodyPr>
          <a:lstStyle/>
          <a:p>
            <a:pPr marL="231222" indent="-231222">
              <a:buClr>
                <a:schemeClr val="dk1"/>
              </a:buClr>
              <a:buSzPct val="100000"/>
            </a:pPr>
            <a:endParaRPr dirty="0"/>
          </a:p>
        </p:txBody>
      </p:sp>
      <p:sp>
        <p:nvSpPr>
          <p:cNvPr id="134" name="Shape 134"/>
          <p:cNvSpPr txBox="1">
            <a:spLocks noGrp="1"/>
          </p:cNvSpPr>
          <p:nvPr>
            <p:ph type="sldNum" idx="12"/>
          </p:nvPr>
        </p:nvSpPr>
        <p:spPr>
          <a:xfrm>
            <a:off x="3936767" y="8772668"/>
            <a:ext cx="3011698" cy="461804"/>
          </a:xfrm>
          <a:prstGeom prst="rect">
            <a:avLst/>
          </a:prstGeom>
          <a:noFill/>
          <a:ln>
            <a:noFill/>
          </a:ln>
        </p:spPr>
        <p:txBody>
          <a:bodyPr lIns="92473" tIns="46225" rIns="92473" bIns="46225" anchor="b" anchorCtr="0">
            <a:noAutofit/>
          </a:bodyPr>
          <a:lstStyle/>
          <a:p>
            <a:pPr>
              <a:buSzPct val="25000"/>
            </a:pPr>
            <a:fld id="{00000000-1234-1234-1234-123412341234}" type="slidenum">
              <a:rPr lang="en-US">
                <a:solidFill>
                  <a:prstClr val="black"/>
                </a:solidFill>
                <a:latin typeface="Calibri"/>
                <a:ea typeface="Calibri"/>
                <a:cs typeface="Calibri"/>
                <a:sym typeface="Calibri"/>
              </a:rPr>
              <a:pPr>
                <a:buSzPct val="25000"/>
              </a:pPr>
              <a:t>18</a:t>
            </a:fld>
            <a:endParaRPr lang="en-US">
              <a:solidFill>
                <a:prstClr val="black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813687231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" name="Shape 132"/>
          <p:cNvSpPr>
            <a:spLocks noGrp="1" noRot="1" noChangeAspect="1"/>
          </p:cNvSpPr>
          <p:nvPr>
            <p:ph type="sldImg" idx="2"/>
          </p:nvPr>
        </p:nvSpPr>
        <p:spPr>
          <a:xfrm>
            <a:off x="395288" y="692150"/>
            <a:ext cx="6159500" cy="3463925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33" name="Shape 133"/>
          <p:cNvSpPr txBox="1">
            <a:spLocks noGrp="1"/>
          </p:cNvSpPr>
          <p:nvPr>
            <p:ph type="body" idx="1"/>
          </p:nvPr>
        </p:nvSpPr>
        <p:spPr>
          <a:xfrm>
            <a:off x="695009" y="4387136"/>
            <a:ext cx="5560059" cy="4156234"/>
          </a:xfrm>
          <a:prstGeom prst="rect">
            <a:avLst/>
          </a:prstGeom>
          <a:noFill/>
          <a:ln>
            <a:noFill/>
          </a:ln>
        </p:spPr>
        <p:txBody>
          <a:bodyPr lIns="92473" tIns="46225" rIns="92473" bIns="46225" anchor="t" anchorCtr="0">
            <a:noAutofit/>
          </a:bodyPr>
          <a:lstStyle/>
          <a:p>
            <a:pPr marL="231222" indent="-231222">
              <a:buClr>
                <a:schemeClr val="dk1"/>
              </a:buClr>
              <a:buSzPct val="100000"/>
            </a:pPr>
            <a:endParaRPr dirty="0"/>
          </a:p>
        </p:txBody>
      </p:sp>
      <p:sp>
        <p:nvSpPr>
          <p:cNvPr id="134" name="Shape 134"/>
          <p:cNvSpPr txBox="1">
            <a:spLocks noGrp="1"/>
          </p:cNvSpPr>
          <p:nvPr>
            <p:ph type="sldNum" idx="12"/>
          </p:nvPr>
        </p:nvSpPr>
        <p:spPr>
          <a:xfrm>
            <a:off x="3936767" y="8772668"/>
            <a:ext cx="3011698" cy="461804"/>
          </a:xfrm>
          <a:prstGeom prst="rect">
            <a:avLst/>
          </a:prstGeom>
          <a:noFill/>
          <a:ln>
            <a:noFill/>
          </a:ln>
        </p:spPr>
        <p:txBody>
          <a:bodyPr lIns="92473" tIns="46225" rIns="92473" bIns="46225" anchor="b" anchorCtr="0">
            <a:noAutofit/>
          </a:bodyPr>
          <a:lstStyle/>
          <a:p>
            <a:pPr>
              <a:buSzPct val="25000"/>
            </a:pPr>
            <a:fld id="{00000000-1234-1234-1234-123412341234}" type="slidenum">
              <a:rPr lang="en-US">
                <a:solidFill>
                  <a:prstClr val="black"/>
                </a:solidFill>
                <a:latin typeface="Calibri"/>
                <a:ea typeface="Calibri"/>
                <a:cs typeface="Calibri"/>
                <a:sym typeface="Calibri"/>
              </a:rPr>
              <a:pPr>
                <a:buSzPct val="25000"/>
              </a:pPr>
              <a:t>19</a:t>
            </a:fld>
            <a:endParaRPr lang="en-US">
              <a:solidFill>
                <a:prstClr val="black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22172367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" name="Shape 132"/>
          <p:cNvSpPr>
            <a:spLocks noGrp="1" noRot="1" noChangeAspect="1"/>
          </p:cNvSpPr>
          <p:nvPr>
            <p:ph type="sldImg" idx="2"/>
          </p:nvPr>
        </p:nvSpPr>
        <p:spPr>
          <a:xfrm>
            <a:off x="395288" y="692150"/>
            <a:ext cx="6159500" cy="3463925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33" name="Shape 133"/>
          <p:cNvSpPr txBox="1">
            <a:spLocks noGrp="1"/>
          </p:cNvSpPr>
          <p:nvPr>
            <p:ph type="body" idx="1"/>
          </p:nvPr>
        </p:nvSpPr>
        <p:spPr>
          <a:xfrm>
            <a:off x="695009" y="4387136"/>
            <a:ext cx="5560059" cy="4156234"/>
          </a:xfrm>
          <a:prstGeom prst="rect">
            <a:avLst/>
          </a:prstGeom>
          <a:noFill/>
          <a:ln>
            <a:noFill/>
          </a:ln>
        </p:spPr>
        <p:txBody>
          <a:bodyPr lIns="92473" tIns="46225" rIns="92473" bIns="46225" anchor="t" anchorCtr="0">
            <a:noAutofit/>
          </a:bodyPr>
          <a:lstStyle/>
          <a:p>
            <a:pPr marL="231222" indent="-231222">
              <a:buClr>
                <a:schemeClr val="dk1"/>
              </a:buClr>
              <a:buSzPct val="100000"/>
            </a:pPr>
            <a:endParaRPr dirty="0"/>
          </a:p>
        </p:txBody>
      </p:sp>
      <p:sp>
        <p:nvSpPr>
          <p:cNvPr id="134" name="Shape 134"/>
          <p:cNvSpPr txBox="1">
            <a:spLocks noGrp="1"/>
          </p:cNvSpPr>
          <p:nvPr>
            <p:ph type="sldNum" idx="12"/>
          </p:nvPr>
        </p:nvSpPr>
        <p:spPr>
          <a:xfrm>
            <a:off x="3936767" y="8772668"/>
            <a:ext cx="3011698" cy="461804"/>
          </a:xfrm>
          <a:prstGeom prst="rect">
            <a:avLst/>
          </a:prstGeom>
          <a:noFill/>
          <a:ln>
            <a:noFill/>
          </a:ln>
        </p:spPr>
        <p:txBody>
          <a:bodyPr lIns="92473" tIns="46225" rIns="92473" bIns="46225" anchor="b" anchorCtr="0">
            <a:noAutofit/>
          </a:bodyPr>
          <a:lstStyle/>
          <a:p>
            <a:pPr>
              <a:buSzPct val="25000"/>
            </a:pPr>
            <a:fld id="{00000000-1234-1234-1234-123412341234}" type="slidenum">
              <a:rPr lang="en-US">
                <a:solidFill>
                  <a:prstClr val="black"/>
                </a:solidFill>
                <a:latin typeface="Calibri"/>
                <a:ea typeface="Calibri"/>
                <a:cs typeface="Calibri"/>
                <a:sym typeface="Calibri"/>
              </a:rPr>
              <a:pPr>
                <a:buSzPct val="25000"/>
              </a:pPr>
              <a:t>2</a:t>
            </a:fld>
            <a:endParaRPr lang="en-US">
              <a:solidFill>
                <a:prstClr val="black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045410969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" name="Shape 132"/>
          <p:cNvSpPr>
            <a:spLocks noGrp="1" noRot="1" noChangeAspect="1"/>
          </p:cNvSpPr>
          <p:nvPr>
            <p:ph type="sldImg" idx="2"/>
          </p:nvPr>
        </p:nvSpPr>
        <p:spPr>
          <a:xfrm>
            <a:off x="395288" y="692150"/>
            <a:ext cx="6159500" cy="3463925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33" name="Shape 133"/>
          <p:cNvSpPr txBox="1">
            <a:spLocks noGrp="1"/>
          </p:cNvSpPr>
          <p:nvPr>
            <p:ph type="body" idx="1"/>
          </p:nvPr>
        </p:nvSpPr>
        <p:spPr>
          <a:xfrm>
            <a:off x="695009" y="4387136"/>
            <a:ext cx="5560059" cy="4156234"/>
          </a:xfrm>
          <a:prstGeom prst="rect">
            <a:avLst/>
          </a:prstGeom>
          <a:noFill/>
          <a:ln>
            <a:noFill/>
          </a:ln>
        </p:spPr>
        <p:txBody>
          <a:bodyPr lIns="92473" tIns="46225" rIns="92473" bIns="46225" anchor="t" anchorCtr="0">
            <a:noAutofit/>
          </a:bodyPr>
          <a:lstStyle/>
          <a:p>
            <a:pPr marL="231222" indent="-231222">
              <a:buClr>
                <a:schemeClr val="dk1"/>
              </a:buClr>
              <a:buSzPct val="100000"/>
            </a:pPr>
            <a:endParaRPr dirty="0"/>
          </a:p>
        </p:txBody>
      </p:sp>
      <p:sp>
        <p:nvSpPr>
          <p:cNvPr id="134" name="Shape 134"/>
          <p:cNvSpPr txBox="1">
            <a:spLocks noGrp="1"/>
          </p:cNvSpPr>
          <p:nvPr>
            <p:ph type="sldNum" idx="12"/>
          </p:nvPr>
        </p:nvSpPr>
        <p:spPr>
          <a:xfrm>
            <a:off x="3936767" y="8772668"/>
            <a:ext cx="3011698" cy="461804"/>
          </a:xfrm>
          <a:prstGeom prst="rect">
            <a:avLst/>
          </a:prstGeom>
          <a:noFill/>
          <a:ln>
            <a:noFill/>
          </a:ln>
        </p:spPr>
        <p:txBody>
          <a:bodyPr lIns="92473" tIns="46225" rIns="92473" bIns="46225" anchor="b" anchorCtr="0">
            <a:noAutofit/>
          </a:bodyPr>
          <a:lstStyle/>
          <a:p>
            <a:pPr>
              <a:buSzPct val="25000"/>
            </a:pPr>
            <a:fld id="{00000000-1234-1234-1234-123412341234}" type="slidenum">
              <a:rPr lang="en-US">
                <a:solidFill>
                  <a:prstClr val="black"/>
                </a:solidFill>
                <a:latin typeface="Calibri"/>
                <a:ea typeface="Calibri"/>
                <a:cs typeface="Calibri"/>
                <a:sym typeface="Calibri"/>
              </a:rPr>
              <a:pPr>
                <a:buSzPct val="25000"/>
              </a:pPr>
              <a:t>20</a:t>
            </a:fld>
            <a:endParaRPr lang="en-US">
              <a:solidFill>
                <a:prstClr val="black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781726170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" name="Shape 132"/>
          <p:cNvSpPr>
            <a:spLocks noGrp="1" noRot="1" noChangeAspect="1"/>
          </p:cNvSpPr>
          <p:nvPr>
            <p:ph type="sldImg" idx="2"/>
          </p:nvPr>
        </p:nvSpPr>
        <p:spPr>
          <a:xfrm>
            <a:off x="395288" y="692150"/>
            <a:ext cx="6159500" cy="3463925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33" name="Shape 133"/>
          <p:cNvSpPr txBox="1">
            <a:spLocks noGrp="1"/>
          </p:cNvSpPr>
          <p:nvPr>
            <p:ph type="body" idx="1"/>
          </p:nvPr>
        </p:nvSpPr>
        <p:spPr>
          <a:xfrm>
            <a:off x="695009" y="4387136"/>
            <a:ext cx="5560059" cy="4156234"/>
          </a:xfrm>
          <a:prstGeom prst="rect">
            <a:avLst/>
          </a:prstGeom>
          <a:noFill/>
          <a:ln>
            <a:noFill/>
          </a:ln>
        </p:spPr>
        <p:txBody>
          <a:bodyPr lIns="92473" tIns="46225" rIns="92473" bIns="46225" anchor="t" anchorCtr="0">
            <a:noAutofit/>
          </a:bodyPr>
          <a:lstStyle/>
          <a:p>
            <a:pPr marL="231222" indent="-231222">
              <a:buClr>
                <a:schemeClr val="dk1"/>
              </a:buClr>
              <a:buSzPct val="100000"/>
            </a:pPr>
            <a:endParaRPr dirty="0"/>
          </a:p>
        </p:txBody>
      </p:sp>
      <p:sp>
        <p:nvSpPr>
          <p:cNvPr id="134" name="Shape 134"/>
          <p:cNvSpPr txBox="1">
            <a:spLocks noGrp="1"/>
          </p:cNvSpPr>
          <p:nvPr>
            <p:ph type="sldNum" idx="12"/>
          </p:nvPr>
        </p:nvSpPr>
        <p:spPr>
          <a:xfrm>
            <a:off x="3936767" y="8772668"/>
            <a:ext cx="3011698" cy="461804"/>
          </a:xfrm>
          <a:prstGeom prst="rect">
            <a:avLst/>
          </a:prstGeom>
          <a:noFill/>
          <a:ln>
            <a:noFill/>
          </a:ln>
        </p:spPr>
        <p:txBody>
          <a:bodyPr lIns="92473" tIns="46225" rIns="92473" bIns="46225" anchor="b" anchorCtr="0">
            <a:noAutofit/>
          </a:bodyPr>
          <a:lstStyle/>
          <a:p>
            <a:pPr>
              <a:buSzPct val="25000"/>
            </a:pPr>
            <a:fld id="{00000000-1234-1234-1234-123412341234}" type="slidenum">
              <a:rPr lang="en-US">
                <a:solidFill>
                  <a:prstClr val="black"/>
                </a:solidFill>
                <a:latin typeface="Calibri"/>
                <a:ea typeface="Calibri"/>
                <a:cs typeface="Calibri"/>
                <a:sym typeface="Calibri"/>
              </a:rPr>
              <a:pPr>
                <a:buSzPct val="25000"/>
              </a:pPr>
              <a:t>21</a:t>
            </a:fld>
            <a:endParaRPr lang="en-US">
              <a:solidFill>
                <a:prstClr val="black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863285247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" name="Shape 132"/>
          <p:cNvSpPr>
            <a:spLocks noGrp="1" noRot="1" noChangeAspect="1"/>
          </p:cNvSpPr>
          <p:nvPr>
            <p:ph type="sldImg" idx="2"/>
          </p:nvPr>
        </p:nvSpPr>
        <p:spPr>
          <a:xfrm>
            <a:off x="395288" y="692150"/>
            <a:ext cx="6159500" cy="3463925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33" name="Shape 133"/>
          <p:cNvSpPr txBox="1">
            <a:spLocks noGrp="1"/>
          </p:cNvSpPr>
          <p:nvPr>
            <p:ph type="body" idx="1"/>
          </p:nvPr>
        </p:nvSpPr>
        <p:spPr>
          <a:xfrm>
            <a:off x="695009" y="4387136"/>
            <a:ext cx="5560059" cy="4156234"/>
          </a:xfrm>
          <a:prstGeom prst="rect">
            <a:avLst/>
          </a:prstGeom>
          <a:noFill/>
          <a:ln>
            <a:noFill/>
          </a:ln>
        </p:spPr>
        <p:txBody>
          <a:bodyPr lIns="92473" tIns="46225" rIns="92473" bIns="46225" anchor="t" anchorCtr="0">
            <a:noAutofit/>
          </a:bodyPr>
          <a:lstStyle/>
          <a:p>
            <a:pPr marL="231222" indent="-231222">
              <a:buClr>
                <a:schemeClr val="dk1"/>
              </a:buClr>
              <a:buSzPct val="100000"/>
            </a:pPr>
            <a:endParaRPr dirty="0"/>
          </a:p>
        </p:txBody>
      </p:sp>
      <p:sp>
        <p:nvSpPr>
          <p:cNvPr id="134" name="Shape 134"/>
          <p:cNvSpPr txBox="1">
            <a:spLocks noGrp="1"/>
          </p:cNvSpPr>
          <p:nvPr>
            <p:ph type="sldNum" idx="12"/>
          </p:nvPr>
        </p:nvSpPr>
        <p:spPr>
          <a:xfrm>
            <a:off x="3936767" y="8772668"/>
            <a:ext cx="3011698" cy="461804"/>
          </a:xfrm>
          <a:prstGeom prst="rect">
            <a:avLst/>
          </a:prstGeom>
          <a:noFill/>
          <a:ln>
            <a:noFill/>
          </a:ln>
        </p:spPr>
        <p:txBody>
          <a:bodyPr lIns="92473" tIns="46225" rIns="92473" bIns="46225" anchor="b" anchorCtr="0">
            <a:noAutofit/>
          </a:bodyPr>
          <a:lstStyle/>
          <a:p>
            <a:pPr>
              <a:buSzPct val="25000"/>
            </a:pPr>
            <a:fld id="{00000000-1234-1234-1234-123412341234}" type="slidenum">
              <a:rPr lang="en-US">
                <a:solidFill>
                  <a:prstClr val="black"/>
                </a:solidFill>
                <a:latin typeface="Calibri"/>
                <a:ea typeface="Calibri"/>
                <a:cs typeface="Calibri"/>
                <a:sym typeface="Calibri"/>
              </a:rPr>
              <a:pPr>
                <a:buSzPct val="25000"/>
              </a:pPr>
              <a:t>22</a:t>
            </a:fld>
            <a:endParaRPr lang="en-US">
              <a:solidFill>
                <a:prstClr val="black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24167727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Shape 68"/>
          <p:cNvSpPr txBox="1">
            <a:spLocks noGrp="1"/>
          </p:cNvSpPr>
          <p:nvPr>
            <p:ph type="body" idx="1"/>
          </p:nvPr>
        </p:nvSpPr>
        <p:spPr>
          <a:xfrm>
            <a:off x="695009" y="4387136"/>
            <a:ext cx="5560059" cy="4156234"/>
          </a:xfrm>
          <a:prstGeom prst="rect">
            <a:avLst/>
          </a:prstGeom>
        </p:spPr>
        <p:txBody>
          <a:bodyPr lIns="92473" tIns="92473" rIns="92473" bIns="92473" anchor="t" anchorCtr="0">
            <a:noAutofit/>
          </a:bodyPr>
          <a:lstStyle/>
          <a:p>
            <a:endParaRPr dirty="0"/>
          </a:p>
        </p:txBody>
      </p:sp>
      <p:sp>
        <p:nvSpPr>
          <p:cNvPr id="69" name="Shape 69"/>
          <p:cNvSpPr>
            <a:spLocks noGrp="1" noRot="1" noChangeAspect="1"/>
          </p:cNvSpPr>
          <p:nvPr>
            <p:ph type="sldImg" idx="2"/>
          </p:nvPr>
        </p:nvSpPr>
        <p:spPr>
          <a:xfrm>
            <a:off x="395288" y="692150"/>
            <a:ext cx="6159500" cy="3463925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073702174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" name="Shape 132"/>
          <p:cNvSpPr>
            <a:spLocks noGrp="1" noRot="1" noChangeAspect="1"/>
          </p:cNvSpPr>
          <p:nvPr>
            <p:ph type="sldImg" idx="2"/>
          </p:nvPr>
        </p:nvSpPr>
        <p:spPr>
          <a:xfrm>
            <a:off x="395288" y="692150"/>
            <a:ext cx="6159500" cy="3463925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33" name="Shape 133"/>
          <p:cNvSpPr txBox="1">
            <a:spLocks noGrp="1"/>
          </p:cNvSpPr>
          <p:nvPr>
            <p:ph type="body" idx="1"/>
          </p:nvPr>
        </p:nvSpPr>
        <p:spPr>
          <a:xfrm>
            <a:off x="695009" y="4387136"/>
            <a:ext cx="5560059" cy="4156234"/>
          </a:xfrm>
          <a:prstGeom prst="rect">
            <a:avLst/>
          </a:prstGeom>
          <a:noFill/>
          <a:ln>
            <a:noFill/>
          </a:ln>
        </p:spPr>
        <p:txBody>
          <a:bodyPr lIns="92473" tIns="46225" rIns="92473" bIns="46225" anchor="t" anchorCtr="0">
            <a:noAutofit/>
          </a:bodyPr>
          <a:lstStyle/>
          <a:p>
            <a:pPr marL="231222" indent="-231222">
              <a:buClr>
                <a:schemeClr val="dk1"/>
              </a:buClr>
              <a:buSzPct val="100000"/>
            </a:pPr>
            <a:endParaRPr dirty="0"/>
          </a:p>
        </p:txBody>
      </p:sp>
      <p:sp>
        <p:nvSpPr>
          <p:cNvPr id="134" name="Shape 134"/>
          <p:cNvSpPr txBox="1">
            <a:spLocks noGrp="1"/>
          </p:cNvSpPr>
          <p:nvPr>
            <p:ph type="sldNum" idx="12"/>
          </p:nvPr>
        </p:nvSpPr>
        <p:spPr>
          <a:xfrm>
            <a:off x="3936767" y="8772668"/>
            <a:ext cx="3011698" cy="461804"/>
          </a:xfrm>
          <a:prstGeom prst="rect">
            <a:avLst/>
          </a:prstGeom>
          <a:noFill/>
          <a:ln>
            <a:noFill/>
          </a:ln>
        </p:spPr>
        <p:txBody>
          <a:bodyPr lIns="92473" tIns="46225" rIns="92473" bIns="46225" anchor="b" anchorCtr="0">
            <a:noAutofit/>
          </a:bodyPr>
          <a:lstStyle/>
          <a:p>
            <a:pPr>
              <a:buSzPct val="25000"/>
            </a:pPr>
            <a:fld id="{00000000-1234-1234-1234-123412341234}" type="slidenum">
              <a:rPr lang="en-US">
                <a:solidFill>
                  <a:prstClr val="black"/>
                </a:solidFill>
                <a:latin typeface="Calibri"/>
                <a:ea typeface="Calibri"/>
                <a:cs typeface="Calibri"/>
                <a:sym typeface="Calibri"/>
              </a:rPr>
              <a:pPr>
                <a:buSzPct val="25000"/>
              </a:pPr>
              <a:t>24</a:t>
            </a:fld>
            <a:endParaRPr lang="en-US">
              <a:solidFill>
                <a:prstClr val="black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476120523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Shape 68"/>
          <p:cNvSpPr txBox="1">
            <a:spLocks noGrp="1"/>
          </p:cNvSpPr>
          <p:nvPr>
            <p:ph type="body" idx="1"/>
          </p:nvPr>
        </p:nvSpPr>
        <p:spPr>
          <a:xfrm>
            <a:off x="695009" y="4387136"/>
            <a:ext cx="5560059" cy="4156234"/>
          </a:xfrm>
          <a:prstGeom prst="rect">
            <a:avLst/>
          </a:prstGeom>
        </p:spPr>
        <p:txBody>
          <a:bodyPr lIns="92473" tIns="92473" rIns="92473" bIns="92473" anchor="t" anchorCtr="0">
            <a:noAutofit/>
          </a:bodyPr>
          <a:lstStyle/>
          <a:p>
            <a:endParaRPr dirty="0"/>
          </a:p>
        </p:txBody>
      </p:sp>
      <p:sp>
        <p:nvSpPr>
          <p:cNvPr id="69" name="Shape 69"/>
          <p:cNvSpPr>
            <a:spLocks noGrp="1" noRot="1" noChangeAspect="1"/>
          </p:cNvSpPr>
          <p:nvPr>
            <p:ph type="sldImg" idx="2"/>
          </p:nvPr>
        </p:nvSpPr>
        <p:spPr>
          <a:xfrm>
            <a:off x="395288" y="692150"/>
            <a:ext cx="6159500" cy="3463925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632835765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" name="Shape 132"/>
          <p:cNvSpPr>
            <a:spLocks noGrp="1" noRot="1" noChangeAspect="1"/>
          </p:cNvSpPr>
          <p:nvPr>
            <p:ph type="sldImg" idx="2"/>
          </p:nvPr>
        </p:nvSpPr>
        <p:spPr>
          <a:xfrm>
            <a:off x="395288" y="692150"/>
            <a:ext cx="6159500" cy="3463925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33" name="Shape 133"/>
          <p:cNvSpPr txBox="1">
            <a:spLocks noGrp="1"/>
          </p:cNvSpPr>
          <p:nvPr>
            <p:ph type="body" idx="1"/>
          </p:nvPr>
        </p:nvSpPr>
        <p:spPr>
          <a:xfrm>
            <a:off x="695009" y="4387136"/>
            <a:ext cx="5560059" cy="4156234"/>
          </a:xfrm>
          <a:prstGeom prst="rect">
            <a:avLst/>
          </a:prstGeom>
          <a:noFill/>
          <a:ln>
            <a:noFill/>
          </a:ln>
        </p:spPr>
        <p:txBody>
          <a:bodyPr lIns="92473" tIns="46225" rIns="92473" bIns="46225" anchor="t" anchorCtr="0">
            <a:noAutofit/>
          </a:bodyPr>
          <a:lstStyle/>
          <a:p>
            <a:pPr marL="231222" indent="-231222">
              <a:buClr>
                <a:schemeClr val="dk1"/>
              </a:buClr>
              <a:buSzPct val="100000"/>
            </a:pPr>
            <a:endParaRPr dirty="0"/>
          </a:p>
        </p:txBody>
      </p:sp>
      <p:sp>
        <p:nvSpPr>
          <p:cNvPr id="134" name="Shape 134"/>
          <p:cNvSpPr txBox="1">
            <a:spLocks noGrp="1"/>
          </p:cNvSpPr>
          <p:nvPr>
            <p:ph type="sldNum" idx="12"/>
          </p:nvPr>
        </p:nvSpPr>
        <p:spPr>
          <a:xfrm>
            <a:off x="3936767" y="8772668"/>
            <a:ext cx="3011698" cy="461804"/>
          </a:xfrm>
          <a:prstGeom prst="rect">
            <a:avLst/>
          </a:prstGeom>
          <a:noFill/>
          <a:ln>
            <a:noFill/>
          </a:ln>
        </p:spPr>
        <p:txBody>
          <a:bodyPr lIns="92473" tIns="46225" rIns="92473" bIns="46225" anchor="b" anchorCtr="0">
            <a:noAutofit/>
          </a:bodyPr>
          <a:lstStyle/>
          <a:p>
            <a:pPr>
              <a:buSzPct val="25000"/>
            </a:pPr>
            <a:fld id="{00000000-1234-1234-1234-123412341234}" type="slidenum">
              <a:rPr lang="en-US">
                <a:solidFill>
                  <a:prstClr val="black"/>
                </a:solidFill>
                <a:latin typeface="Calibri"/>
                <a:ea typeface="Calibri"/>
                <a:cs typeface="Calibri"/>
                <a:sym typeface="Calibri"/>
              </a:rPr>
              <a:pPr>
                <a:buSzPct val="25000"/>
              </a:pPr>
              <a:t>26</a:t>
            </a:fld>
            <a:endParaRPr lang="en-US">
              <a:solidFill>
                <a:prstClr val="black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98320068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" name="Shape 132"/>
          <p:cNvSpPr>
            <a:spLocks noGrp="1" noRot="1" noChangeAspect="1"/>
          </p:cNvSpPr>
          <p:nvPr>
            <p:ph type="sldImg" idx="2"/>
          </p:nvPr>
        </p:nvSpPr>
        <p:spPr>
          <a:xfrm>
            <a:off x="395288" y="692150"/>
            <a:ext cx="6159500" cy="3463925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33" name="Shape 133"/>
          <p:cNvSpPr txBox="1">
            <a:spLocks noGrp="1"/>
          </p:cNvSpPr>
          <p:nvPr>
            <p:ph type="body" idx="1"/>
          </p:nvPr>
        </p:nvSpPr>
        <p:spPr>
          <a:xfrm>
            <a:off x="695009" y="4387136"/>
            <a:ext cx="5560059" cy="4156234"/>
          </a:xfrm>
          <a:prstGeom prst="rect">
            <a:avLst/>
          </a:prstGeom>
          <a:noFill/>
          <a:ln>
            <a:noFill/>
          </a:ln>
        </p:spPr>
        <p:txBody>
          <a:bodyPr lIns="92473" tIns="46225" rIns="92473" bIns="46225" anchor="t" anchorCtr="0">
            <a:noAutofit/>
          </a:bodyPr>
          <a:lstStyle/>
          <a:p>
            <a:pPr marL="231222" indent="-231222">
              <a:buClr>
                <a:schemeClr val="dk1"/>
              </a:buClr>
              <a:buSzPct val="100000"/>
            </a:pPr>
            <a:endParaRPr dirty="0"/>
          </a:p>
        </p:txBody>
      </p:sp>
      <p:sp>
        <p:nvSpPr>
          <p:cNvPr id="134" name="Shape 134"/>
          <p:cNvSpPr txBox="1">
            <a:spLocks noGrp="1"/>
          </p:cNvSpPr>
          <p:nvPr>
            <p:ph type="sldNum" idx="12"/>
          </p:nvPr>
        </p:nvSpPr>
        <p:spPr>
          <a:xfrm>
            <a:off x="3936767" y="8772668"/>
            <a:ext cx="3011698" cy="461804"/>
          </a:xfrm>
          <a:prstGeom prst="rect">
            <a:avLst/>
          </a:prstGeom>
          <a:noFill/>
          <a:ln>
            <a:noFill/>
          </a:ln>
        </p:spPr>
        <p:txBody>
          <a:bodyPr lIns="92473" tIns="46225" rIns="92473" bIns="46225" anchor="b" anchorCtr="0">
            <a:noAutofit/>
          </a:bodyPr>
          <a:lstStyle/>
          <a:p>
            <a:pPr>
              <a:buSzPct val="25000"/>
            </a:pPr>
            <a:fld id="{00000000-1234-1234-1234-123412341234}" type="slidenum">
              <a:rPr lang="en-US">
                <a:solidFill>
                  <a:prstClr val="black"/>
                </a:solidFill>
                <a:latin typeface="Calibri"/>
                <a:ea typeface="Calibri"/>
                <a:cs typeface="Calibri"/>
                <a:sym typeface="Calibri"/>
              </a:rPr>
              <a:pPr>
                <a:buSzPct val="25000"/>
              </a:pPr>
              <a:t>27</a:t>
            </a:fld>
            <a:endParaRPr lang="en-US">
              <a:solidFill>
                <a:prstClr val="black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024597063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" name="Shape 132"/>
          <p:cNvSpPr>
            <a:spLocks noGrp="1" noRot="1" noChangeAspect="1"/>
          </p:cNvSpPr>
          <p:nvPr>
            <p:ph type="sldImg" idx="2"/>
          </p:nvPr>
        </p:nvSpPr>
        <p:spPr>
          <a:xfrm>
            <a:off x="395288" y="692150"/>
            <a:ext cx="6159500" cy="3463925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33" name="Shape 133"/>
          <p:cNvSpPr txBox="1">
            <a:spLocks noGrp="1"/>
          </p:cNvSpPr>
          <p:nvPr>
            <p:ph type="body" idx="1"/>
          </p:nvPr>
        </p:nvSpPr>
        <p:spPr>
          <a:xfrm>
            <a:off x="695009" y="4387136"/>
            <a:ext cx="5560059" cy="4156234"/>
          </a:xfrm>
          <a:prstGeom prst="rect">
            <a:avLst/>
          </a:prstGeom>
          <a:noFill/>
          <a:ln>
            <a:noFill/>
          </a:ln>
        </p:spPr>
        <p:txBody>
          <a:bodyPr lIns="92473" tIns="46225" rIns="92473" bIns="46225" anchor="t" anchorCtr="0">
            <a:noAutofit/>
          </a:bodyPr>
          <a:lstStyle/>
          <a:p>
            <a:pPr marL="231222" indent="-231222">
              <a:buClr>
                <a:schemeClr val="dk1"/>
              </a:buClr>
              <a:buSzPct val="100000"/>
            </a:pPr>
            <a:endParaRPr dirty="0"/>
          </a:p>
        </p:txBody>
      </p:sp>
      <p:sp>
        <p:nvSpPr>
          <p:cNvPr id="134" name="Shape 134"/>
          <p:cNvSpPr txBox="1">
            <a:spLocks noGrp="1"/>
          </p:cNvSpPr>
          <p:nvPr>
            <p:ph type="sldNum" idx="12"/>
          </p:nvPr>
        </p:nvSpPr>
        <p:spPr>
          <a:xfrm>
            <a:off x="3936767" y="8772668"/>
            <a:ext cx="3011698" cy="461804"/>
          </a:xfrm>
          <a:prstGeom prst="rect">
            <a:avLst/>
          </a:prstGeom>
          <a:noFill/>
          <a:ln>
            <a:noFill/>
          </a:ln>
        </p:spPr>
        <p:txBody>
          <a:bodyPr lIns="92473" tIns="46225" rIns="92473" bIns="46225" anchor="b" anchorCtr="0">
            <a:noAutofit/>
          </a:bodyPr>
          <a:lstStyle/>
          <a:p>
            <a:pPr>
              <a:buSzPct val="25000"/>
            </a:pPr>
            <a:fld id="{00000000-1234-1234-1234-123412341234}" type="slidenum">
              <a:rPr lang="en-US">
                <a:solidFill>
                  <a:prstClr val="black"/>
                </a:solidFill>
                <a:latin typeface="Calibri"/>
                <a:ea typeface="Calibri"/>
                <a:cs typeface="Calibri"/>
                <a:sym typeface="Calibri"/>
              </a:rPr>
              <a:pPr>
                <a:buSzPct val="25000"/>
              </a:pPr>
              <a:t>28</a:t>
            </a:fld>
            <a:endParaRPr lang="en-US">
              <a:solidFill>
                <a:prstClr val="black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829691878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" name="Shape 132"/>
          <p:cNvSpPr>
            <a:spLocks noGrp="1" noRot="1" noChangeAspect="1"/>
          </p:cNvSpPr>
          <p:nvPr>
            <p:ph type="sldImg" idx="2"/>
          </p:nvPr>
        </p:nvSpPr>
        <p:spPr>
          <a:xfrm>
            <a:off x="395288" y="692150"/>
            <a:ext cx="6159500" cy="3463925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33" name="Shape 133"/>
          <p:cNvSpPr txBox="1">
            <a:spLocks noGrp="1"/>
          </p:cNvSpPr>
          <p:nvPr>
            <p:ph type="body" idx="1"/>
          </p:nvPr>
        </p:nvSpPr>
        <p:spPr>
          <a:xfrm>
            <a:off x="695009" y="4387136"/>
            <a:ext cx="5560059" cy="4156234"/>
          </a:xfrm>
          <a:prstGeom prst="rect">
            <a:avLst/>
          </a:prstGeom>
          <a:noFill/>
          <a:ln>
            <a:noFill/>
          </a:ln>
        </p:spPr>
        <p:txBody>
          <a:bodyPr lIns="92473" tIns="46225" rIns="92473" bIns="46225" anchor="t" anchorCtr="0">
            <a:noAutofit/>
          </a:bodyPr>
          <a:lstStyle/>
          <a:p>
            <a:pPr marL="231222" indent="-231222">
              <a:buClr>
                <a:schemeClr val="dk1"/>
              </a:buClr>
              <a:buSzPct val="100000"/>
            </a:pPr>
            <a:endParaRPr dirty="0"/>
          </a:p>
        </p:txBody>
      </p:sp>
      <p:sp>
        <p:nvSpPr>
          <p:cNvPr id="134" name="Shape 134"/>
          <p:cNvSpPr txBox="1">
            <a:spLocks noGrp="1"/>
          </p:cNvSpPr>
          <p:nvPr>
            <p:ph type="sldNum" idx="12"/>
          </p:nvPr>
        </p:nvSpPr>
        <p:spPr>
          <a:xfrm>
            <a:off x="3936767" y="8772668"/>
            <a:ext cx="3011698" cy="461804"/>
          </a:xfrm>
          <a:prstGeom prst="rect">
            <a:avLst/>
          </a:prstGeom>
          <a:noFill/>
          <a:ln>
            <a:noFill/>
          </a:ln>
        </p:spPr>
        <p:txBody>
          <a:bodyPr lIns="92473" tIns="46225" rIns="92473" bIns="46225" anchor="b" anchorCtr="0">
            <a:noAutofit/>
          </a:bodyPr>
          <a:lstStyle/>
          <a:p>
            <a:pPr>
              <a:buSzPct val="25000"/>
            </a:pPr>
            <a:fld id="{00000000-1234-1234-1234-123412341234}" type="slidenum">
              <a:rPr lang="en-US">
                <a:solidFill>
                  <a:prstClr val="black"/>
                </a:solidFill>
                <a:latin typeface="Calibri"/>
                <a:ea typeface="Calibri"/>
                <a:cs typeface="Calibri"/>
                <a:sym typeface="Calibri"/>
              </a:rPr>
              <a:pPr>
                <a:buSzPct val="25000"/>
              </a:pPr>
              <a:t>29</a:t>
            </a:fld>
            <a:endParaRPr lang="en-US">
              <a:solidFill>
                <a:prstClr val="black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03796907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Shape 68"/>
          <p:cNvSpPr txBox="1">
            <a:spLocks noGrp="1"/>
          </p:cNvSpPr>
          <p:nvPr>
            <p:ph type="body" idx="1"/>
          </p:nvPr>
        </p:nvSpPr>
        <p:spPr>
          <a:xfrm>
            <a:off x="695009" y="4387136"/>
            <a:ext cx="5560059" cy="4156234"/>
          </a:xfrm>
          <a:prstGeom prst="rect">
            <a:avLst/>
          </a:prstGeom>
        </p:spPr>
        <p:txBody>
          <a:bodyPr lIns="92473" tIns="92473" rIns="92473" bIns="92473" anchor="t" anchorCtr="0">
            <a:noAutofit/>
          </a:bodyPr>
          <a:lstStyle/>
          <a:p>
            <a:endParaRPr dirty="0"/>
          </a:p>
        </p:txBody>
      </p:sp>
      <p:sp>
        <p:nvSpPr>
          <p:cNvPr id="69" name="Shape 69"/>
          <p:cNvSpPr>
            <a:spLocks noGrp="1" noRot="1" noChangeAspect="1"/>
          </p:cNvSpPr>
          <p:nvPr>
            <p:ph type="sldImg" idx="2"/>
          </p:nvPr>
        </p:nvSpPr>
        <p:spPr>
          <a:xfrm>
            <a:off x="395288" y="692150"/>
            <a:ext cx="6159500" cy="3463925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720994928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Shape 68"/>
          <p:cNvSpPr txBox="1">
            <a:spLocks noGrp="1"/>
          </p:cNvSpPr>
          <p:nvPr>
            <p:ph type="body" idx="1"/>
          </p:nvPr>
        </p:nvSpPr>
        <p:spPr>
          <a:xfrm>
            <a:off x="695009" y="4387136"/>
            <a:ext cx="5560059" cy="4156234"/>
          </a:xfrm>
          <a:prstGeom prst="rect">
            <a:avLst/>
          </a:prstGeom>
        </p:spPr>
        <p:txBody>
          <a:bodyPr lIns="92473" tIns="92473" rIns="92473" bIns="92473" anchor="t" anchorCtr="0">
            <a:noAutofit/>
          </a:bodyPr>
          <a:lstStyle/>
          <a:p>
            <a:endParaRPr dirty="0"/>
          </a:p>
        </p:txBody>
      </p:sp>
      <p:sp>
        <p:nvSpPr>
          <p:cNvPr id="69" name="Shape 69"/>
          <p:cNvSpPr>
            <a:spLocks noGrp="1" noRot="1" noChangeAspect="1"/>
          </p:cNvSpPr>
          <p:nvPr>
            <p:ph type="sldImg" idx="2"/>
          </p:nvPr>
        </p:nvSpPr>
        <p:spPr>
          <a:xfrm>
            <a:off x="395288" y="692150"/>
            <a:ext cx="6159500" cy="3463925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907355517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" name="Shape 132"/>
          <p:cNvSpPr>
            <a:spLocks noGrp="1" noRot="1" noChangeAspect="1"/>
          </p:cNvSpPr>
          <p:nvPr>
            <p:ph type="sldImg" idx="2"/>
          </p:nvPr>
        </p:nvSpPr>
        <p:spPr>
          <a:xfrm>
            <a:off x="395288" y="692150"/>
            <a:ext cx="6159500" cy="3463925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33" name="Shape 133"/>
          <p:cNvSpPr txBox="1">
            <a:spLocks noGrp="1"/>
          </p:cNvSpPr>
          <p:nvPr>
            <p:ph type="body" idx="1"/>
          </p:nvPr>
        </p:nvSpPr>
        <p:spPr>
          <a:xfrm>
            <a:off x="695009" y="4387136"/>
            <a:ext cx="5560059" cy="4156234"/>
          </a:xfrm>
          <a:prstGeom prst="rect">
            <a:avLst/>
          </a:prstGeom>
          <a:noFill/>
          <a:ln>
            <a:noFill/>
          </a:ln>
        </p:spPr>
        <p:txBody>
          <a:bodyPr lIns="92473" tIns="46225" rIns="92473" bIns="46225" anchor="t" anchorCtr="0">
            <a:noAutofit/>
          </a:bodyPr>
          <a:lstStyle/>
          <a:p>
            <a:pPr marL="231222" indent="-231222">
              <a:buClr>
                <a:schemeClr val="dk1"/>
              </a:buClr>
              <a:buSzPct val="100000"/>
            </a:pPr>
            <a:endParaRPr dirty="0"/>
          </a:p>
        </p:txBody>
      </p:sp>
      <p:sp>
        <p:nvSpPr>
          <p:cNvPr id="134" name="Shape 134"/>
          <p:cNvSpPr txBox="1">
            <a:spLocks noGrp="1"/>
          </p:cNvSpPr>
          <p:nvPr>
            <p:ph type="sldNum" idx="12"/>
          </p:nvPr>
        </p:nvSpPr>
        <p:spPr>
          <a:xfrm>
            <a:off x="3936767" y="8772668"/>
            <a:ext cx="3011698" cy="461804"/>
          </a:xfrm>
          <a:prstGeom prst="rect">
            <a:avLst/>
          </a:prstGeom>
          <a:noFill/>
          <a:ln>
            <a:noFill/>
          </a:ln>
        </p:spPr>
        <p:txBody>
          <a:bodyPr lIns="92473" tIns="46225" rIns="92473" bIns="46225" anchor="b" anchorCtr="0">
            <a:noAutofit/>
          </a:bodyPr>
          <a:lstStyle/>
          <a:p>
            <a:pPr>
              <a:buSzPct val="25000"/>
            </a:pPr>
            <a:fld id="{00000000-1234-1234-1234-123412341234}" type="slidenum">
              <a:rPr lang="en-US">
                <a:solidFill>
                  <a:prstClr val="black"/>
                </a:solidFill>
                <a:latin typeface="Calibri"/>
                <a:ea typeface="Calibri"/>
                <a:cs typeface="Calibri"/>
                <a:sym typeface="Calibri"/>
              </a:rPr>
              <a:pPr>
                <a:buSzPct val="25000"/>
              </a:pPr>
              <a:t>31</a:t>
            </a:fld>
            <a:endParaRPr lang="en-US">
              <a:solidFill>
                <a:prstClr val="black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753079396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" name="Shape 132"/>
          <p:cNvSpPr>
            <a:spLocks noGrp="1" noRot="1" noChangeAspect="1"/>
          </p:cNvSpPr>
          <p:nvPr>
            <p:ph type="sldImg" idx="2"/>
          </p:nvPr>
        </p:nvSpPr>
        <p:spPr>
          <a:xfrm>
            <a:off x="395288" y="692150"/>
            <a:ext cx="6159500" cy="3463925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33" name="Shape 133"/>
          <p:cNvSpPr txBox="1">
            <a:spLocks noGrp="1"/>
          </p:cNvSpPr>
          <p:nvPr>
            <p:ph type="body" idx="1"/>
          </p:nvPr>
        </p:nvSpPr>
        <p:spPr>
          <a:xfrm>
            <a:off x="695009" y="4387136"/>
            <a:ext cx="5560059" cy="4156234"/>
          </a:xfrm>
          <a:prstGeom prst="rect">
            <a:avLst/>
          </a:prstGeom>
          <a:noFill/>
          <a:ln>
            <a:noFill/>
          </a:ln>
        </p:spPr>
        <p:txBody>
          <a:bodyPr lIns="92473" tIns="46225" rIns="92473" bIns="46225" anchor="t" anchorCtr="0">
            <a:noAutofit/>
          </a:bodyPr>
          <a:lstStyle/>
          <a:p>
            <a:pPr marL="231222" indent="-231222">
              <a:buClr>
                <a:schemeClr val="dk1"/>
              </a:buClr>
              <a:buSzPct val="100000"/>
            </a:pPr>
            <a:endParaRPr dirty="0"/>
          </a:p>
        </p:txBody>
      </p:sp>
      <p:sp>
        <p:nvSpPr>
          <p:cNvPr id="134" name="Shape 134"/>
          <p:cNvSpPr txBox="1">
            <a:spLocks noGrp="1"/>
          </p:cNvSpPr>
          <p:nvPr>
            <p:ph type="sldNum" idx="12"/>
          </p:nvPr>
        </p:nvSpPr>
        <p:spPr>
          <a:xfrm>
            <a:off x="3936767" y="8772668"/>
            <a:ext cx="3011698" cy="461804"/>
          </a:xfrm>
          <a:prstGeom prst="rect">
            <a:avLst/>
          </a:prstGeom>
          <a:noFill/>
          <a:ln>
            <a:noFill/>
          </a:ln>
        </p:spPr>
        <p:txBody>
          <a:bodyPr lIns="92473" tIns="46225" rIns="92473" bIns="46225" anchor="b" anchorCtr="0">
            <a:noAutofit/>
          </a:bodyPr>
          <a:lstStyle/>
          <a:p>
            <a:pPr>
              <a:buSzPct val="25000"/>
            </a:pPr>
            <a:fld id="{00000000-1234-1234-1234-123412341234}" type="slidenum">
              <a:rPr lang="en-US">
                <a:solidFill>
                  <a:prstClr val="black"/>
                </a:solidFill>
                <a:latin typeface="Calibri"/>
                <a:ea typeface="Calibri"/>
                <a:cs typeface="Calibri"/>
                <a:sym typeface="Calibri"/>
              </a:rPr>
              <a:pPr>
                <a:buSzPct val="25000"/>
              </a:pPr>
              <a:t>32</a:t>
            </a:fld>
            <a:endParaRPr lang="en-US">
              <a:solidFill>
                <a:prstClr val="black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689919924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" name="Shape 132"/>
          <p:cNvSpPr>
            <a:spLocks noGrp="1" noRot="1" noChangeAspect="1"/>
          </p:cNvSpPr>
          <p:nvPr>
            <p:ph type="sldImg" idx="2"/>
          </p:nvPr>
        </p:nvSpPr>
        <p:spPr>
          <a:xfrm>
            <a:off x="395288" y="692150"/>
            <a:ext cx="6159500" cy="3463925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33" name="Shape 133"/>
          <p:cNvSpPr txBox="1">
            <a:spLocks noGrp="1"/>
          </p:cNvSpPr>
          <p:nvPr>
            <p:ph type="body" idx="1"/>
          </p:nvPr>
        </p:nvSpPr>
        <p:spPr>
          <a:xfrm>
            <a:off x="695009" y="4387136"/>
            <a:ext cx="5560059" cy="4156234"/>
          </a:xfrm>
          <a:prstGeom prst="rect">
            <a:avLst/>
          </a:prstGeom>
          <a:noFill/>
          <a:ln>
            <a:noFill/>
          </a:ln>
        </p:spPr>
        <p:txBody>
          <a:bodyPr lIns="92473" tIns="46225" rIns="92473" bIns="46225" anchor="t" anchorCtr="0">
            <a:noAutofit/>
          </a:bodyPr>
          <a:lstStyle/>
          <a:p>
            <a:pPr marL="231222" indent="-231222">
              <a:buClr>
                <a:schemeClr val="dk1"/>
              </a:buClr>
              <a:buSzPct val="100000"/>
            </a:pPr>
            <a:endParaRPr dirty="0"/>
          </a:p>
        </p:txBody>
      </p:sp>
      <p:sp>
        <p:nvSpPr>
          <p:cNvPr id="134" name="Shape 134"/>
          <p:cNvSpPr txBox="1">
            <a:spLocks noGrp="1"/>
          </p:cNvSpPr>
          <p:nvPr>
            <p:ph type="sldNum" idx="12"/>
          </p:nvPr>
        </p:nvSpPr>
        <p:spPr>
          <a:xfrm>
            <a:off x="3936767" y="8772668"/>
            <a:ext cx="3011698" cy="461804"/>
          </a:xfrm>
          <a:prstGeom prst="rect">
            <a:avLst/>
          </a:prstGeom>
          <a:noFill/>
          <a:ln>
            <a:noFill/>
          </a:ln>
        </p:spPr>
        <p:txBody>
          <a:bodyPr lIns="92473" tIns="46225" rIns="92473" bIns="46225" anchor="b" anchorCtr="0">
            <a:noAutofit/>
          </a:bodyPr>
          <a:lstStyle/>
          <a:p>
            <a:pPr>
              <a:buSzPct val="25000"/>
            </a:pPr>
            <a:fld id="{00000000-1234-1234-1234-123412341234}" type="slidenum">
              <a:rPr lang="en-US">
                <a:solidFill>
                  <a:prstClr val="black"/>
                </a:solidFill>
                <a:latin typeface="Calibri"/>
                <a:ea typeface="Calibri"/>
                <a:cs typeface="Calibri"/>
                <a:sym typeface="Calibri"/>
              </a:rPr>
              <a:pPr>
                <a:buSzPct val="25000"/>
              </a:pPr>
              <a:t>33</a:t>
            </a:fld>
            <a:endParaRPr lang="en-US">
              <a:solidFill>
                <a:prstClr val="black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913578551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" name="Shape 132"/>
          <p:cNvSpPr>
            <a:spLocks noGrp="1" noRot="1" noChangeAspect="1"/>
          </p:cNvSpPr>
          <p:nvPr>
            <p:ph type="sldImg" idx="2"/>
          </p:nvPr>
        </p:nvSpPr>
        <p:spPr>
          <a:xfrm>
            <a:off x="395288" y="692150"/>
            <a:ext cx="6159500" cy="3463925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33" name="Shape 133"/>
          <p:cNvSpPr txBox="1">
            <a:spLocks noGrp="1"/>
          </p:cNvSpPr>
          <p:nvPr>
            <p:ph type="body" idx="1"/>
          </p:nvPr>
        </p:nvSpPr>
        <p:spPr>
          <a:xfrm>
            <a:off x="695009" y="4387136"/>
            <a:ext cx="5560059" cy="4156234"/>
          </a:xfrm>
          <a:prstGeom prst="rect">
            <a:avLst/>
          </a:prstGeom>
          <a:noFill/>
          <a:ln>
            <a:noFill/>
          </a:ln>
        </p:spPr>
        <p:txBody>
          <a:bodyPr lIns="92473" tIns="46225" rIns="92473" bIns="46225" anchor="t" anchorCtr="0">
            <a:noAutofit/>
          </a:bodyPr>
          <a:lstStyle/>
          <a:p>
            <a:pPr marL="231222" indent="-231222">
              <a:buClr>
                <a:schemeClr val="dk1"/>
              </a:buClr>
              <a:buSzPct val="100000"/>
            </a:pPr>
            <a:endParaRPr dirty="0"/>
          </a:p>
        </p:txBody>
      </p:sp>
      <p:sp>
        <p:nvSpPr>
          <p:cNvPr id="134" name="Shape 134"/>
          <p:cNvSpPr txBox="1">
            <a:spLocks noGrp="1"/>
          </p:cNvSpPr>
          <p:nvPr>
            <p:ph type="sldNum" idx="12"/>
          </p:nvPr>
        </p:nvSpPr>
        <p:spPr>
          <a:xfrm>
            <a:off x="3936767" y="8772668"/>
            <a:ext cx="3011698" cy="461804"/>
          </a:xfrm>
          <a:prstGeom prst="rect">
            <a:avLst/>
          </a:prstGeom>
          <a:noFill/>
          <a:ln>
            <a:noFill/>
          </a:ln>
        </p:spPr>
        <p:txBody>
          <a:bodyPr lIns="92473" tIns="46225" rIns="92473" bIns="46225" anchor="b" anchorCtr="0">
            <a:noAutofit/>
          </a:bodyPr>
          <a:lstStyle/>
          <a:p>
            <a:pPr>
              <a:buSzPct val="25000"/>
            </a:pPr>
            <a:fld id="{00000000-1234-1234-1234-123412341234}" type="slidenum">
              <a:rPr lang="en-US">
                <a:solidFill>
                  <a:prstClr val="black"/>
                </a:solidFill>
                <a:latin typeface="Calibri"/>
                <a:ea typeface="Calibri"/>
                <a:cs typeface="Calibri"/>
                <a:sym typeface="Calibri"/>
              </a:rPr>
              <a:pPr>
                <a:buSzPct val="25000"/>
              </a:pPr>
              <a:t>34</a:t>
            </a:fld>
            <a:endParaRPr lang="en-US">
              <a:solidFill>
                <a:prstClr val="black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926235223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" name="Shape 132"/>
          <p:cNvSpPr>
            <a:spLocks noGrp="1" noRot="1" noChangeAspect="1"/>
          </p:cNvSpPr>
          <p:nvPr>
            <p:ph type="sldImg" idx="2"/>
          </p:nvPr>
        </p:nvSpPr>
        <p:spPr>
          <a:xfrm>
            <a:off x="395288" y="692150"/>
            <a:ext cx="6159500" cy="3463925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33" name="Shape 133"/>
          <p:cNvSpPr txBox="1">
            <a:spLocks noGrp="1"/>
          </p:cNvSpPr>
          <p:nvPr>
            <p:ph type="body" idx="1"/>
          </p:nvPr>
        </p:nvSpPr>
        <p:spPr>
          <a:xfrm>
            <a:off x="695009" y="4387136"/>
            <a:ext cx="5560059" cy="4156234"/>
          </a:xfrm>
          <a:prstGeom prst="rect">
            <a:avLst/>
          </a:prstGeom>
          <a:noFill/>
          <a:ln>
            <a:noFill/>
          </a:ln>
        </p:spPr>
        <p:txBody>
          <a:bodyPr lIns="92473" tIns="46225" rIns="92473" bIns="46225" anchor="t" anchorCtr="0">
            <a:noAutofit/>
          </a:bodyPr>
          <a:lstStyle/>
          <a:p>
            <a:pPr marL="231222" indent="-231222">
              <a:buClr>
                <a:schemeClr val="dk1"/>
              </a:buClr>
              <a:buSzPct val="100000"/>
            </a:pPr>
            <a:endParaRPr dirty="0"/>
          </a:p>
        </p:txBody>
      </p:sp>
      <p:sp>
        <p:nvSpPr>
          <p:cNvPr id="134" name="Shape 134"/>
          <p:cNvSpPr txBox="1">
            <a:spLocks noGrp="1"/>
          </p:cNvSpPr>
          <p:nvPr>
            <p:ph type="sldNum" idx="12"/>
          </p:nvPr>
        </p:nvSpPr>
        <p:spPr>
          <a:xfrm>
            <a:off x="3936767" y="8772668"/>
            <a:ext cx="3011698" cy="461804"/>
          </a:xfrm>
          <a:prstGeom prst="rect">
            <a:avLst/>
          </a:prstGeom>
          <a:noFill/>
          <a:ln>
            <a:noFill/>
          </a:ln>
        </p:spPr>
        <p:txBody>
          <a:bodyPr lIns="92473" tIns="46225" rIns="92473" bIns="46225" anchor="b" anchorCtr="0">
            <a:noAutofit/>
          </a:bodyPr>
          <a:lstStyle/>
          <a:p>
            <a:pPr>
              <a:buSzPct val="25000"/>
            </a:pPr>
            <a:fld id="{00000000-1234-1234-1234-123412341234}" type="slidenum">
              <a:rPr lang="en-US">
                <a:solidFill>
                  <a:prstClr val="black"/>
                </a:solidFill>
                <a:latin typeface="Calibri"/>
                <a:ea typeface="Calibri"/>
                <a:cs typeface="Calibri"/>
                <a:sym typeface="Calibri"/>
              </a:rPr>
              <a:pPr>
                <a:buSzPct val="25000"/>
              </a:pPr>
              <a:t>35</a:t>
            </a:fld>
            <a:endParaRPr lang="en-US">
              <a:solidFill>
                <a:prstClr val="black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360092745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" name="Shape 132"/>
          <p:cNvSpPr>
            <a:spLocks noGrp="1" noRot="1" noChangeAspect="1"/>
          </p:cNvSpPr>
          <p:nvPr>
            <p:ph type="sldImg" idx="2"/>
          </p:nvPr>
        </p:nvSpPr>
        <p:spPr>
          <a:xfrm>
            <a:off x="395288" y="692150"/>
            <a:ext cx="6159500" cy="3463925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33" name="Shape 133"/>
          <p:cNvSpPr txBox="1">
            <a:spLocks noGrp="1"/>
          </p:cNvSpPr>
          <p:nvPr>
            <p:ph type="body" idx="1"/>
          </p:nvPr>
        </p:nvSpPr>
        <p:spPr>
          <a:xfrm>
            <a:off x="695009" y="4387136"/>
            <a:ext cx="5560059" cy="4156234"/>
          </a:xfrm>
          <a:prstGeom prst="rect">
            <a:avLst/>
          </a:prstGeom>
          <a:noFill/>
          <a:ln>
            <a:noFill/>
          </a:ln>
        </p:spPr>
        <p:txBody>
          <a:bodyPr lIns="92473" tIns="46225" rIns="92473" bIns="46225" anchor="t" anchorCtr="0">
            <a:noAutofit/>
          </a:bodyPr>
          <a:lstStyle/>
          <a:p>
            <a:pPr marL="231222" indent="-231222">
              <a:buClr>
                <a:schemeClr val="dk1"/>
              </a:buClr>
              <a:buSzPct val="100000"/>
            </a:pPr>
            <a:endParaRPr dirty="0"/>
          </a:p>
        </p:txBody>
      </p:sp>
      <p:sp>
        <p:nvSpPr>
          <p:cNvPr id="134" name="Shape 134"/>
          <p:cNvSpPr txBox="1">
            <a:spLocks noGrp="1"/>
          </p:cNvSpPr>
          <p:nvPr>
            <p:ph type="sldNum" idx="12"/>
          </p:nvPr>
        </p:nvSpPr>
        <p:spPr>
          <a:xfrm>
            <a:off x="3936767" y="8772668"/>
            <a:ext cx="3011698" cy="461804"/>
          </a:xfrm>
          <a:prstGeom prst="rect">
            <a:avLst/>
          </a:prstGeom>
          <a:noFill/>
          <a:ln>
            <a:noFill/>
          </a:ln>
        </p:spPr>
        <p:txBody>
          <a:bodyPr lIns="92473" tIns="46225" rIns="92473" bIns="46225" anchor="b" anchorCtr="0">
            <a:noAutofit/>
          </a:bodyPr>
          <a:lstStyle/>
          <a:p>
            <a:pPr>
              <a:buSzPct val="25000"/>
            </a:pPr>
            <a:fld id="{00000000-1234-1234-1234-123412341234}" type="slidenum">
              <a:rPr lang="en-US">
                <a:solidFill>
                  <a:prstClr val="black"/>
                </a:solidFill>
                <a:latin typeface="Calibri"/>
                <a:ea typeface="Calibri"/>
                <a:cs typeface="Calibri"/>
                <a:sym typeface="Calibri"/>
              </a:rPr>
              <a:pPr>
                <a:buSzPct val="25000"/>
              </a:pPr>
              <a:t>36</a:t>
            </a:fld>
            <a:endParaRPr lang="en-US">
              <a:solidFill>
                <a:prstClr val="black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342889842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" name="Shape 132"/>
          <p:cNvSpPr>
            <a:spLocks noGrp="1" noRot="1" noChangeAspect="1"/>
          </p:cNvSpPr>
          <p:nvPr>
            <p:ph type="sldImg" idx="2"/>
          </p:nvPr>
        </p:nvSpPr>
        <p:spPr>
          <a:xfrm>
            <a:off x="395288" y="692150"/>
            <a:ext cx="6159500" cy="3463925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33" name="Shape 133"/>
          <p:cNvSpPr txBox="1">
            <a:spLocks noGrp="1"/>
          </p:cNvSpPr>
          <p:nvPr>
            <p:ph type="body" idx="1"/>
          </p:nvPr>
        </p:nvSpPr>
        <p:spPr>
          <a:xfrm>
            <a:off x="695009" y="4387136"/>
            <a:ext cx="5560059" cy="4156234"/>
          </a:xfrm>
          <a:prstGeom prst="rect">
            <a:avLst/>
          </a:prstGeom>
          <a:noFill/>
          <a:ln>
            <a:noFill/>
          </a:ln>
        </p:spPr>
        <p:txBody>
          <a:bodyPr lIns="92473" tIns="46225" rIns="92473" bIns="46225" anchor="t" anchorCtr="0">
            <a:noAutofit/>
          </a:bodyPr>
          <a:lstStyle/>
          <a:p>
            <a:pPr marL="231222" indent="-231222">
              <a:buClr>
                <a:schemeClr val="dk1"/>
              </a:buClr>
              <a:buSzPct val="100000"/>
            </a:pPr>
            <a:endParaRPr dirty="0"/>
          </a:p>
        </p:txBody>
      </p:sp>
      <p:sp>
        <p:nvSpPr>
          <p:cNvPr id="134" name="Shape 134"/>
          <p:cNvSpPr txBox="1">
            <a:spLocks noGrp="1"/>
          </p:cNvSpPr>
          <p:nvPr>
            <p:ph type="sldNum" idx="12"/>
          </p:nvPr>
        </p:nvSpPr>
        <p:spPr>
          <a:xfrm>
            <a:off x="3936767" y="8772668"/>
            <a:ext cx="3011698" cy="461804"/>
          </a:xfrm>
          <a:prstGeom prst="rect">
            <a:avLst/>
          </a:prstGeom>
          <a:noFill/>
          <a:ln>
            <a:noFill/>
          </a:ln>
        </p:spPr>
        <p:txBody>
          <a:bodyPr lIns="92473" tIns="46225" rIns="92473" bIns="46225" anchor="b" anchorCtr="0">
            <a:noAutofit/>
          </a:bodyPr>
          <a:lstStyle/>
          <a:p>
            <a:pPr>
              <a:buSzPct val="25000"/>
            </a:pPr>
            <a:fld id="{00000000-1234-1234-1234-123412341234}" type="slidenum">
              <a:rPr lang="en-US">
                <a:solidFill>
                  <a:prstClr val="black"/>
                </a:solidFill>
                <a:latin typeface="Calibri"/>
                <a:ea typeface="Calibri"/>
                <a:cs typeface="Calibri"/>
                <a:sym typeface="Calibri"/>
              </a:rPr>
              <a:pPr>
                <a:buSzPct val="25000"/>
              </a:pPr>
              <a:t>37</a:t>
            </a:fld>
            <a:endParaRPr lang="en-US">
              <a:solidFill>
                <a:prstClr val="black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536052848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" name="Shape 132"/>
          <p:cNvSpPr>
            <a:spLocks noGrp="1" noRot="1" noChangeAspect="1"/>
          </p:cNvSpPr>
          <p:nvPr>
            <p:ph type="sldImg" idx="2"/>
          </p:nvPr>
        </p:nvSpPr>
        <p:spPr>
          <a:xfrm>
            <a:off x="395288" y="692150"/>
            <a:ext cx="6159500" cy="3463925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33" name="Shape 133"/>
          <p:cNvSpPr txBox="1">
            <a:spLocks noGrp="1"/>
          </p:cNvSpPr>
          <p:nvPr>
            <p:ph type="body" idx="1"/>
          </p:nvPr>
        </p:nvSpPr>
        <p:spPr>
          <a:xfrm>
            <a:off x="695009" y="4387136"/>
            <a:ext cx="5560059" cy="4156234"/>
          </a:xfrm>
          <a:prstGeom prst="rect">
            <a:avLst/>
          </a:prstGeom>
          <a:noFill/>
          <a:ln>
            <a:noFill/>
          </a:ln>
        </p:spPr>
        <p:txBody>
          <a:bodyPr lIns="92473" tIns="46225" rIns="92473" bIns="46225" anchor="t" anchorCtr="0">
            <a:noAutofit/>
          </a:bodyPr>
          <a:lstStyle/>
          <a:p>
            <a:pPr marL="231222" indent="-231222">
              <a:buClr>
                <a:schemeClr val="dk1"/>
              </a:buClr>
              <a:buSzPct val="100000"/>
            </a:pPr>
            <a:endParaRPr dirty="0"/>
          </a:p>
        </p:txBody>
      </p:sp>
      <p:sp>
        <p:nvSpPr>
          <p:cNvPr id="134" name="Shape 134"/>
          <p:cNvSpPr txBox="1">
            <a:spLocks noGrp="1"/>
          </p:cNvSpPr>
          <p:nvPr>
            <p:ph type="sldNum" idx="12"/>
          </p:nvPr>
        </p:nvSpPr>
        <p:spPr>
          <a:xfrm>
            <a:off x="3936767" y="8772668"/>
            <a:ext cx="3011698" cy="461804"/>
          </a:xfrm>
          <a:prstGeom prst="rect">
            <a:avLst/>
          </a:prstGeom>
          <a:noFill/>
          <a:ln>
            <a:noFill/>
          </a:ln>
        </p:spPr>
        <p:txBody>
          <a:bodyPr lIns="92473" tIns="46225" rIns="92473" bIns="46225" anchor="b" anchorCtr="0">
            <a:noAutofit/>
          </a:bodyPr>
          <a:lstStyle/>
          <a:p>
            <a:pPr>
              <a:buSzPct val="25000"/>
            </a:pPr>
            <a:fld id="{00000000-1234-1234-1234-123412341234}" type="slidenum">
              <a:rPr lang="en-US">
                <a:solidFill>
                  <a:prstClr val="black"/>
                </a:solidFill>
                <a:latin typeface="Calibri"/>
                <a:ea typeface="Calibri"/>
                <a:cs typeface="Calibri"/>
                <a:sym typeface="Calibri"/>
              </a:rPr>
              <a:pPr>
                <a:buSzPct val="25000"/>
              </a:pPr>
              <a:t>38</a:t>
            </a:fld>
            <a:endParaRPr lang="en-US">
              <a:solidFill>
                <a:prstClr val="black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280441138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" name="Shape 132"/>
          <p:cNvSpPr>
            <a:spLocks noGrp="1" noRot="1" noChangeAspect="1"/>
          </p:cNvSpPr>
          <p:nvPr>
            <p:ph type="sldImg" idx="2"/>
          </p:nvPr>
        </p:nvSpPr>
        <p:spPr>
          <a:xfrm>
            <a:off x="395288" y="692150"/>
            <a:ext cx="6159500" cy="3463925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33" name="Shape 133"/>
          <p:cNvSpPr txBox="1">
            <a:spLocks noGrp="1"/>
          </p:cNvSpPr>
          <p:nvPr>
            <p:ph type="body" idx="1"/>
          </p:nvPr>
        </p:nvSpPr>
        <p:spPr>
          <a:xfrm>
            <a:off x="695009" y="4387136"/>
            <a:ext cx="5560059" cy="4156234"/>
          </a:xfrm>
          <a:prstGeom prst="rect">
            <a:avLst/>
          </a:prstGeom>
          <a:noFill/>
          <a:ln>
            <a:noFill/>
          </a:ln>
        </p:spPr>
        <p:txBody>
          <a:bodyPr lIns="92473" tIns="46225" rIns="92473" bIns="46225" anchor="t" anchorCtr="0">
            <a:noAutofit/>
          </a:bodyPr>
          <a:lstStyle/>
          <a:p>
            <a:pPr marL="231222" indent="-231222">
              <a:buClr>
                <a:schemeClr val="dk1"/>
              </a:buClr>
              <a:buSzPct val="100000"/>
            </a:pPr>
            <a:endParaRPr dirty="0"/>
          </a:p>
        </p:txBody>
      </p:sp>
      <p:sp>
        <p:nvSpPr>
          <p:cNvPr id="134" name="Shape 134"/>
          <p:cNvSpPr txBox="1">
            <a:spLocks noGrp="1"/>
          </p:cNvSpPr>
          <p:nvPr>
            <p:ph type="sldNum" idx="12"/>
          </p:nvPr>
        </p:nvSpPr>
        <p:spPr>
          <a:xfrm>
            <a:off x="3936767" y="8772668"/>
            <a:ext cx="3011698" cy="461804"/>
          </a:xfrm>
          <a:prstGeom prst="rect">
            <a:avLst/>
          </a:prstGeom>
          <a:noFill/>
          <a:ln>
            <a:noFill/>
          </a:ln>
        </p:spPr>
        <p:txBody>
          <a:bodyPr lIns="92473" tIns="46225" rIns="92473" bIns="46225" anchor="b" anchorCtr="0">
            <a:noAutofit/>
          </a:bodyPr>
          <a:lstStyle/>
          <a:p>
            <a:pPr>
              <a:buSzPct val="25000"/>
            </a:pPr>
            <a:fld id="{00000000-1234-1234-1234-123412341234}" type="slidenum">
              <a:rPr lang="en-US">
                <a:solidFill>
                  <a:prstClr val="black"/>
                </a:solidFill>
                <a:latin typeface="Calibri"/>
                <a:ea typeface="Calibri"/>
                <a:cs typeface="Calibri"/>
                <a:sym typeface="Calibri"/>
              </a:rPr>
              <a:pPr>
                <a:buSzPct val="25000"/>
              </a:pPr>
              <a:t>39</a:t>
            </a:fld>
            <a:endParaRPr lang="en-US">
              <a:solidFill>
                <a:prstClr val="black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18822020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" name="Shape 132"/>
          <p:cNvSpPr>
            <a:spLocks noGrp="1" noRot="1" noChangeAspect="1"/>
          </p:cNvSpPr>
          <p:nvPr>
            <p:ph type="sldImg" idx="2"/>
          </p:nvPr>
        </p:nvSpPr>
        <p:spPr>
          <a:xfrm>
            <a:off x="395288" y="692150"/>
            <a:ext cx="6159500" cy="3463925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33" name="Shape 133"/>
          <p:cNvSpPr txBox="1">
            <a:spLocks noGrp="1"/>
          </p:cNvSpPr>
          <p:nvPr>
            <p:ph type="body" idx="1"/>
          </p:nvPr>
        </p:nvSpPr>
        <p:spPr>
          <a:xfrm>
            <a:off x="695009" y="4387136"/>
            <a:ext cx="5560059" cy="4156234"/>
          </a:xfrm>
          <a:prstGeom prst="rect">
            <a:avLst/>
          </a:prstGeom>
          <a:noFill/>
          <a:ln>
            <a:noFill/>
          </a:ln>
        </p:spPr>
        <p:txBody>
          <a:bodyPr lIns="92473" tIns="46225" rIns="92473" bIns="46225" anchor="t" anchorCtr="0">
            <a:noAutofit/>
          </a:bodyPr>
          <a:lstStyle/>
          <a:p>
            <a:pPr marL="231222" indent="-231222">
              <a:buClr>
                <a:schemeClr val="dk1"/>
              </a:buClr>
              <a:buSzPct val="100000"/>
            </a:pPr>
            <a:endParaRPr dirty="0"/>
          </a:p>
        </p:txBody>
      </p:sp>
      <p:sp>
        <p:nvSpPr>
          <p:cNvPr id="134" name="Shape 134"/>
          <p:cNvSpPr txBox="1">
            <a:spLocks noGrp="1"/>
          </p:cNvSpPr>
          <p:nvPr>
            <p:ph type="sldNum" idx="12"/>
          </p:nvPr>
        </p:nvSpPr>
        <p:spPr>
          <a:xfrm>
            <a:off x="3936767" y="8772668"/>
            <a:ext cx="3011698" cy="461804"/>
          </a:xfrm>
          <a:prstGeom prst="rect">
            <a:avLst/>
          </a:prstGeom>
          <a:noFill/>
          <a:ln>
            <a:noFill/>
          </a:ln>
        </p:spPr>
        <p:txBody>
          <a:bodyPr lIns="92473" tIns="46225" rIns="92473" bIns="46225" anchor="b" anchorCtr="0">
            <a:noAutofit/>
          </a:bodyPr>
          <a:lstStyle/>
          <a:p>
            <a:pPr>
              <a:buSzPct val="25000"/>
            </a:pPr>
            <a:fld id="{00000000-1234-1234-1234-123412341234}" type="slidenum">
              <a:rPr lang="en-US">
                <a:solidFill>
                  <a:prstClr val="black"/>
                </a:solidFill>
                <a:latin typeface="Calibri"/>
                <a:ea typeface="Calibri"/>
                <a:cs typeface="Calibri"/>
                <a:sym typeface="Calibri"/>
              </a:rPr>
              <a:pPr>
                <a:buSzPct val="25000"/>
              </a:pPr>
              <a:t>4</a:t>
            </a:fld>
            <a:endParaRPr lang="en-US">
              <a:solidFill>
                <a:prstClr val="black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932688789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Shape 68"/>
          <p:cNvSpPr txBox="1">
            <a:spLocks noGrp="1"/>
          </p:cNvSpPr>
          <p:nvPr>
            <p:ph type="body" idx="1"/>
          </p:nvPr>
        </p:nvSpPr>
        <p:spPr>
          <a:xfrm>
            <a:off x="695009" y="4387136"/>
            <a:ext cx="5560059" cy="4156234"/>
          </a:xfrm>
          <a:prstGeom prst="rect">
            <a:avLst/>
          </a:prstGeom>
        </p:spPr>
        <p:txBody>
          <a:bodyPr lIns="92473" tIns="92473" rIns="92473" bIns="92473" anchor="t" anchorCtr="0">
            <a:noAutofit/>
          </a:bodyPr>
          <a:lstStyle/>
          <a:p>
            <a:endParaRPr dirty="0"/>
          </a:p>
        </p:txBody>
      </p:sp>
      <p:sp>
        <p:nvSpPr>
          <p:cNvPr id="69" name="Shape 69"/>
          <p:cNvSpPr>
            <a:spLocks noGrp="1" noRot="1" noChangeAspect="1"/>
          </p:cNvSpPr>
          <p:nvPr>
            <p:ph type="sldImg" idx="2"/>
          </p:nvPr>
        </p:nvSpPr>
        <p:spPr>
          <a:xfrm>
            <a:off x="395288" y="692150"/>
            <a:ext cx="6159500" cy="3463925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857298332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" name="Shape 132"/>
          <p:cNvSpPr>
            <a:spLocks noGrp="1" noRot="1" noChangeAspect="1"/>
          </p:cNvSpPr>
          <p:nvPr>
            <p:ph type="sldImg" idx="2"/>
          </p:nvPr>
        </p:nvSpPr>
        <p:spPr>
          <a:xfrm>
            <a:off x="395288" y="692150"/>
            <a:ext cx="6159500" cy="3463925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33" name="Shape 133"/>
          <p:cNvSpPr txBox="1">
            <a:spLocks noGrp="1"/>
          </p:cNvSpPr>
          <p:nvPr>
            <p:ph type="body" idx="1"/>
          </p:nvPr>
        </p:nvSpPr>
        <p:spPr>
          <a:xfrm>
            <a:off x="695009" y="4387136"/>
            <a:ext cx="5560059" cy="4156234"/>
          </a:xfrm>
          <a:prstGeom prst="rect">
            <a:avLst/>
          </a:prstGeom>
          <a:noFill/>
          <a:ln>
            <a:noFill/>
          </a:ln>
        </p:spPr>
        <p:txBody>
          <a:bodyPr lIns="92473" tIns="46225" rIns="92473" bIns="46225" anchor="t" anchorCtr="0">
            <a:noAutofit/>
          </a:bodyPr>
          <a:lstStyle/>
          <a:p>
            <a:pPr marL="231222" indent="-231222">
              <a:buClr>
                <a:schemeClr val="dk1"/>
              </a:buClr>
              <a:buSzPct val="100000"/>
            </a:pPr>
            <a:endParaRPr dirty="0"/>
          </a:p>
        </p:txBody>
      </p:sp>
      <p:sp>
        <p:nvSpPr>
          <p:cNvPr id="134" name="Shape 134"/>
          <p:cNvSpPr txBox="1">
            <a:spLocks noGrp="1"/>
          </p:cNvSpPr>
          <p:nvPr>
            <p:ph type="sldNum" idx="12"/>
          </p:nvPr>
        </p:nvSpPr>
        <p:spPr>
          <a:xfrm>
            <a:off x="3936767" y="8772668"/>
            <a:ext cx="3011698" cy="461804"/>
          </a:xfrm>
          <a:prstGeom prst="rect">
            <a:avLst/>
          </a:prstGeom>
          <a:noFill/>
          <a:ln>
            <a:noFill/>
          </a:ln>
        </p:spPr>
        <p:txBody>
          <a:bodyPr lIns="92473" tIns="46225" rIns="92473" bIns="46225" anchor="b" anchorCtr="0">
            <a:noAutofit/>
          </a:bodyPr>
          <a:lstStyle/>
          <a:p>
            <a:pPr>
              <a:buSzPct val="25000"/>
            </a:pPr>
            <a:fld id="{00000000-1234-1234-1234-123412341234}" type="slidenum">
              <a:rPr lang="en-US">
                <a:solidFill>
                  <a:prstClr val="black"/>
                </a:solidFill>
                <a:latin typeface="Calibri"/>
                <a:ea typeface="Calibri"/>
                <a:cs typeface="Calibri"/>
                <a:sym typeface="Calibri"/>
              </a:rPr>
              <a:pPr>
                <a:buSzPct val="25000"/>
              </a:pPr>
              <a:t>41</a:t>
            </a:fld>
            <a:endParaRPr lang="en-US">
              <a:solidFill>
                <a:prstClr val="black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266782711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" name="Shape 132"/>
          <p:cNvSpPr>
            <a:spLocks noGrp="1" noRot="1" noChangeAspect="1"/>
          </p:cNvSpPr>
          <p:nvPr>
            <p:ph type="sldImg" idx="2"/>
          </p:nvPr>
        </p:nvSpPr>
        <p:spPr>
          <a:xfrm>
            <a:off x="395288" y="692150"/>
            <a:ext cx="6159500" cy="3463925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33" name="Shape 133"/>
          <p:cNvSpPr txBox="1">
            <a:spLocks noGrp="1"/>
          </p:cNvSpPr>
          <p:nvPr>
            <p:ph type="body" idx="1"/>
          </p:nvPr>
        </p:nvSpPr>
        <p:spPr>
          <a:xfrm>
            <a:off x="695009" y="4387136"/>
            <a:ext cx="5560059" cy="4156234"/>
          </a:xfrm>
          <a:prstGeom prst="rect">
            <a:avLst/>
          </a:prstGeom>
          <a:noFill/>
          <a:ln>
            <a:noFill/>
          </a:ln>
        </p:spPr>
        <p:txBody>
          <a:bodyPr lIns="92473" tIns="46225" rIns="92473" bIns="46225" anchor="t" anchorCtr="0">
            <a:noAutofit/>
          </a:bodyPr>
          <a:lstStyle/>
          <a:p>
            <a:pPr marL="231222" indent="-231222">
              <a:buClr>
                <a:schemeClr val="dk1"/>
              </a:buClr>
              <a:buSzPct val="100000"/>
            </a:pPr>
            <a:endParaRPr dirty="0"/>
          </a:p>
        </p:txBody>
      </p:sp>
      <p:sp>
        <p:nvSpPr>
          <p:cNvPr id="134" name="Shape 134"/>
          <p:cNvSpPr txBox="1">
            <a:spLocks noGrp="1"/>
          </p:cNvSpPr>
          <p:nvPr>
            <p:ph type="sldNum" idx="12"/>
          </p:nvPr>
        </p:nvSpPr>
        <p:spPr>
          <a:xfrm>
            <a:off x="3936767" y="8772668"/>
            <a:ext cx="3011698" cy="461804"/>
          </a:xfrm>
          <a:prstGeom prst="rect">
            <a:avLst/>
          </a:prstGeom>
          <a:noFill/>
          <a:ln>
            <a:noFill/>
          </a:ln>
        </p:spPr>
        <p:txBody>
          <a:bodyPr lIns="92473" tIns="46225" rIns="92473" bIns="46225" anchor="b" anchorCtr="0">
            <a:noAutofit/>
          </a:bodyPr>
          <a:lstStyle/>
          <a:p>
            <a:pPr>
              <a:buSzPct val="25000"/>
            </a:pPr>
            <a:fld id="{00000000-1234-1234-1234-123412341234}" type="slidenum">
              <a:rPr lang="en-US">
                <a:solidFill>
                  <a:prstClr val="black"/>
                </a:solidFill>
                <a:latin typeface="Calibri"/>
                <a:ea typeface="Calibri"/>
                <a:cs typeface="Calibri"/>
                <a:sym typeface="Calibri"/>
              </a:rPr>
              <a:pPr>
                <a:buSzPct val="25000"/>
              </a:pPr>
              <a:t>42</a:t>
            </a:fld>
            <a:endParaRPr lang="en-US">
              <a:solidFill>
                <a:prstClr val="black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989548561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" name="Shape 132"/>
          <p:cNvSpPr>
            <a:spLocks noGrp="1" noRot="1" noChangeAspect="1"/>
          </p:cNvSpPr>
          <p:nvPr>
            <p:ph type="sldImg" idx="2"/>
          </p:nvPr>
        </p:nvSpPr>
        <p:spPr>
          <a:xfrm>
            <a:off x="395288" y="692150"/>
            <a:ext cx="6159500" cy="3463925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33" name="Shape 133"/>
          <p:cNvSpPr txBox="1">
            <a:spLocks noGrp="1"/>
          </p:cNvSpPr>
          <p:nvPr>
            <p:ph type="body" idx="1"/>
          </p:nvPr>
        </p:nvSpPr>
        <p:spPr>
          <a:xfrm>
            <a:off x="695009" y="4387136"/>
            <a:ext cx="5560059" cy="4156234"/>
          </a:xfrm>
          <a:prstGeom prst="rect">
            <a:avLst/>
          </a:prstGeom>
          <a:noFill/>
          <a:ln>
            <a:noFill/>
          </a:ln>
        </p:spPr>
        <p:txBody>
          <a:bodyPr lIns="92473" tIns="46225" rIns="92473" bIns="46225" anchor="t" anchorCtr="0">
            <a:noAutofit/>
          </a:bodyPr>
          <a:lstStyle/>
          <a:p>
            <a:pPr marL="231222" indent="-231222">
              <a:buClr>
                <a:schemeClr val="dk1"/>
              </a:buClr>
              <a:buSzPct val="100000"/>
            </a:pPr>
            <a:endParaRPr dirty="0"/>
          </a:p>
        </p:txBody>
      </p:sp>
      <p:sp>
        <p:nvSpPr>
          <p:cNvPr id="134" name="Shape 134"/>
          <p:cNvSpPr txBox="1">
            <a:spLocks noGrp="1"/>
          </p:cNvSpPr>
          <p:nvPr>
            <p:ph type="sldNum" idx="12"/>
          </p:nvPr>
        </p:nvSpPr>
        <p:spPr>
          <a:xfrm>
            <a:off x="3936767" y="8772668"/>
            <a:ext cx="3011698" cy="461804"/>
          </a:xfrm>
          <a:prstGeom prst="rect">
            <a:avLst/>
          </a:prstGeom>
          <a:noFill/>
          <a:ln>
            <a:noFill/>
          </a:ln>
        </p:spPr>
        <p:txBody>
          <a:bodyPr lIns="92473" tIns="46225" rIns="92473" bIns="46225" anchor="b" anchorCtr="0">
            <a:noAutofit/>
          </a:bodyPr>
          <a:lstStyle/>
          <a:p>
            <a:pPr>
              <a:buSzPct val="25000"/>
            </a:pPr>
            <a:fld id="{00000000-1234-1234-1234-123412341234}" type="slidenum">
              <a:rPr lang="en-US">
                <a:solidFill>
                  <a:prstClr val="black"/>
                </a:solidFill>
                <a:latin typeface="Calibri"/>
                <a:ea typeface="Calibri"/>
                <a:cs typeface="Calibri"/>
                <a:sym typeface="Calibri"/>
              </a:rPr>
              <a:pPr>
                <a:buSzPct val="25000"/>
              </a:pPr>
              <a:t>43</a:t>
            </a:fld>
            <a:endParaRPr lang="en-US">
              <a:solidFill>
                <a:prstClr val="black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994132472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" name="Shape 132"/>
          <p:cNvSpPr>
            <a:spLocks noGrp="1" noRot="1" noChangeAspect="1"/>
          </p:cNvSpPr>
          <p:nvPr>
            <p:ph type="sldImg" idx="2"/>
          </p:nvPr>
        </p:nvSpPr>
        <p:spPr>
          <a:xfrm>
            <a:off x="395288" y="692150"/>
            <a:ext cx="6159500" cy="3463925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33" name="Shape 133"/>
          <p:cNvSpPr txBox="1">
            <a:spLocks noGrp="1"/>
          </p:cNvSpPr>
          <p:nvPr>
            <p:ph type="body" idx="1"/>
          </p:nvPr>
        </p:nvSpPr>
        <p:spPr>
          <a:xfrm>
            <a:off x="695009" y="4387136"/>
            <a:ext cx="5560059" cy="4156234"/>
          </a:xfrm>
          <a:prstGeom prst="rect">
            <a:avLst/>
          </a:prstGeom>
          <a:noFill/>
          <a:ln>
            <a:noFill/>
          </a:ln>
        </p:spPr>
        <p:txBody>
          <a:bodyPr lIns="92473" tIns="46225" rIns="92473" bIns="46225" anchor="t" anchorCtr="0">
            <a:noAutofit/>
          </a:bodyPr>
          <a:lstStyle/>
          <a:p>
            <a:pPr marL="231222" indent="-231222">
              <a:buClr>
                <a:schemeClr val="dk1"/>
              </a:buClr>
              <a:buSzPct val="100000"/>
            </a:pPr>
            <a:endParaRPr dirty="0"/>
          </a:p>
        </p:txBody>
      </p:sp>
      <p:sp>
        <p:nvSpPr>
          <p:cNvPr id="134" name="Shape 134"/>
          <p:cNvSpPr txBox="1">
            <a:spLocks noGrp="1"/>
          </p:cNvSpPr>
          <p:nvPr>
            <p:ph type="sldNum" idx="12"/>
          </p:nvPr>
        </p:nvSpPr>
        <p:spPr>
          <a:xfrm>
            <a:off x="3936767" y="8772668"/>
            <a:ext cx="3011698" cy="461804"/>
          </a:xfrm>
          <a:prstGeom prst="rect">
            <a:avLst/>
          </a:prstGeom>
          <a:noFill/>
          <a:ln>
            <a:noFill/>
          </a:ln>
        </p:spPr>
        <p:txBody>
          <a:bodyPr lIns="92473" tIns="46225" rIns="92473" bIns="46225" anchor="b" anchorCtr="0">
            <a:noAutofit/>
          </a:bodyPr>
          <a:lstStyle/>
          <a:p>
            <a:pPr>
              <a:buSzPct val="25000"/>
            </a:pPr>
            <a:fld id="{00000000-1234-1234-1234-123412341234}" type="slidenum">
              <a:rPr lang="en-US">
                <a:solidFill>
                  <a:prstClr val="black"/>
                </a:solidFill>
                <a:latin typeface="Calibri"/>
                <a:ea typeface="Calibri"/>
                <a:cs typeface="Calibri"/>
                <a:sym typeface="Calibri"/>
              </a:rPr>
              <a:pPr>
                <a:buSzPct val="25000"/>
              </a:pPr>
              <a:t>44</a:t>
            </a:fld>
            <a:endParaRPr lang="en-US">
              <a:solidFill>
                <a:prstClr val="black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59225201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" name="Shape 132"/>
          <p:cNvSpPr>
            <a:spLocks noGrp="1" noRot="1" noChangeAspect="1"/>
          </p:cNvSpPr>
          <p:nvPr>
            <p:ph type="sldImg" idx="2"/>
          </p:nvPr>
        </p:nvSpPr>
        <p:spPr>
          <a:xfrm>
            <a:off x="395288" y="692150"/>
            <a:ext cx="6159500" cy="3463925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33" name="Shape 133"/>
          <p:cNvSpPr txBox="1">
            <a:spLocks noGrp="1"/>
          </p:cNvSpPr>
          <p:nvPr>
            <p:ph type="body" idx="1"/>
          </p:nvPr>
        </p:nvSpPr>
        <p:spPr>
          <a:xfrm>
            <a:off x="695009" y="4387136"/>
            <a:ext cx="5560059" cy="4156234"/>
          </a:xfrm>
          <a:prstGeom prst="rect">
            <a:avLst/>
          </a:prstGeom>
          <a:noFill/>
          <a:ln>
            <a:noFill/>
          </a:ln>
        </p:spPr>
        <p:txBody>
          <a:bodyPr lIns="92473" tIns="46225" rIns="92473" bIns="46225" anchor="t" anchorCtr="0">
            <a:noAutofit/>
          </a:bodyPr>
          <a:lstStyle/>
          <a:p>
            <a:pPr marL="231222" indent="-231222">
              <a:buClr>
                <a:schemeClr val="dk1"/>
              </a:buClr>
              <a:buSzPct val="100000"/>
            </a:pPr>
            <a:endParaRPr dirty="0"/>
          </a:p>
        </p:txBody>
      </p:sp>
      <p:sp>
        <p:nvSpPr>
          <p:cNvPr id="134" name="Shape 134"/>
          <p:cNvSpPr txBox="1">
            <a:spLocks noGrp="1"/>
          </p:cNvSpPr>
          <p:nvPr>
            <p:ph type="sldNum" idx="12"/>
          </p:nvPr>
        </p:nvSpPr>
        <p:spPr>
          <a:xfrm>
            <a:off x="3936767" y="8772668"/>
            <a:ext cx="3011698" cy="461804"/>
          </a:xfrm>
          <a:prstGeom prst="rect">
            <a:avLst/>
          </a:prstGeom>
          <a:noFill/>
          <a:ln>
            <a:noFill/>
          </a:ln>
        </p:spPr>
        <p:txBody>
          <a:bodyPr lIns="92473" tIns="46225" rIns="92473" bIns="46225" anchor="b" anchorCtr="0">
            <a:noAutofit/>
          </a:bodyPr>
          <a:lstStyle/>
          <a:p>
            <a:pPr>
              <a:buSzPct val="25000"/>
            </a:pPr>
            <a:fld id="{00000000-1234-1234-1234-123412341234}" type="slidenum">
              <a:rPr lang="en-US">
                <a:solidFill>
                  <a:prstClr val="black"/>
                </a:solidFill>
                <a:latin typeface="Calibri"/>
                <a:ea typeface="Calibri"/>
                <a:cs typeface="Calibri"/>
                <a:sym typeface="Calibri"/>
              </a:rPr>
              <a:pPr>
                <a:buSzPct val="25000"/>
              </a:pPr>
              <a:t>5</a:t>
            </a:fld>
            <a:endParaRPr lang="en-US">
              <a:solidFill>
                <a:prstClr val="black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77985738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" name="Shape 132"/>
          <p:cNvSpPr>
            <a:spLocks noGrp="1" noRot="1" noChangeAspect="1"/>
          </p:cNvSpPr>
          <p:nvPr>
            <p:ph type="sldImg" idx="2"/>
          </p:nvPr>
        </p:nvSpPr>
        <p:spPr>
          <a:xfrm>
            <a:off x="395288" y="692150"/>
            <a:ext cx="6159500" cy="3463925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33" name="Shape 133"/>
          <p:cNvSpPr txBox="1">
            <a:spLocks noGrp="1"/>
          </p:cNvSpPr>
          <p:nvPr>
            <p:ph type="body" idx="1"/>
          </p:nvPr>
        </p:nvSpPr>
        <p:spPr>
          <a:xfrm>
            <a:off x="695009" y="4387136"/>
            <a:ext cx="5560059" cy="4156234"/>
          </a:xfrm>
          <a:prstGeom prst="rect">
            <a:avLst/>
          </a:prstGeom>
          <a:noFill/>
          <a:ln>
            <a:noFill/>
          </a:ln>
        </p:spPr>
        <p:txBody>
          <a:bodyPr lIns="92473" tIns="46225" rIns="92473" bIns="46225" anchor="t" anchorCtr="0">
            <a:noAutofit/>
          </a:bodyPr>
          <a:lstStyle/>
          <a:p>
            <a:pPr marL="231222" indent="-231222">
              <a:buClr>
                <a:schemeClr val="dk1"/>
              </a:buClr>
              <a:buSzPct val="100000"/>
            </a:pPr>
            <a:endParaRPr dirty="0"/>
          </a:p>
        </p:txBody>
      </p:sp>
      <p:sp>
        <p:nvSpPr>
          <p:cNvPr id="134" name="Shape 134"/>
          <p:cNvSpPr txBox="1">
            <a:spLocks noGrp="1"/>
          </p:cNvSpPr>
          <p:nvPr>
            <p:ph type="sldNum" idx="12"/>
          </p:nvPr>
        </p:nvSpPr>
        <p:spPr>
          <a:xfrm>
            <a:off x="3936767" y="8772668"/>
            <a:ext cx="3011698" cy="461804"/>
          </a:xfrm>
          <a:prstGeom prst="rect">
            <a:avLst/>
          </a:prstGeom>
          <a:noFill/>
          <a:ln>
            <a:noFill/>
          </a:ln>
        </p:spPr>
        <p:txBody>
          <a:bodyPr lIns="92473" tIns="46225" rIns="92473" bIns="46225" anchor="b" anchorCtr="0">
            <a:noAutofit/>
          </a:bodyPr>
          <a:lstStyle/>
          <a:p>
            <a:pPr>
              <a:buSzPct val="25000"/>
            </a:pPr>
            <a:fld id="{00000000-1234-1234-1234-123412341234}" type="slidenum">
              <a:rPr lang="en-US">
                <a:solidFill>
                  <a:prstClr val="black"/>
                </a:solidFill>
                <a:latin typeface="Calibri"/>
                <a:ea typeface="Calibri"/>
                <a:cs typeface="Calibri"/>
                <a:sym typeface="Calibri"/>
              </a:rPr>
              <a:pPr>
                <a:buSzPct val="25000"/>
              </a:pPr>
              <a:t>6</a:t>
            </a:fld>
            <a:endParaRPr lang="en-US">
              <a:solidFill>
                <a:prstClr val="black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9662478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" name="Shape 132"/>
          <p:cNvSpPr>
            <a:spLocks noGrp="1" noRot="1" noChangeAspect="1"/>
          </p:cNvSpPr>
          <p:nvPr>
            <p:ph type="sldImg" idx="2"/>
          </p:nvPr>
        </p:nvSpPr>
        <p:spPr>
          <a:xfrm>
            <a:off x="395288" y="692150"/>
            <a:ext cx="6159500" cy="3463925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33" name="Shape 133"/>
          <p:cNvSpPr txBox="1">
            <a:spLocks noGrp="1"/>
          </p:cNvSpPr>
          <p:nvPr>
            <p:ph type="body" idx="1"/>
          </p:nvPr>
        </p:nvSpPr>
        <p:spPr>
          <a:xfrm>
            <a:off x="695009" y="4387136"/>
            <a:ext cx="5560059" cy="4156234"/>
          </a:xfrm>
          <a:prstGeom prst="rect">
            <a:avLst/>
          </a:prstGeom>
          <a:noFill/>
          <a:ln>
            <a:noFill/>
          </a:ln>
        </p:spPr>
        <p:txBody>
          <a:bodyPr lIns="92473" tIns="46225" rIns="92473" bIns="46225" anchor="t" anchorCtr="0">
            <a:noAutofit/>
          </a:bodyPr>
          <a:lstStyle/>
          <a:p>
            <a:pPr marL="231222" indent="-231222">
              <a:buClr>
                <a:schemeClr val="dk1"/>
              </a:buClr>
              <a:buSzPct val="100000"/>
            </a:pPr>
            <a:endParaRPr dirty="0"/>
          </a:p>
        </p:txBody>
      </p:sp>
      <p:sp>
        <p:nvSpPr>
          <p:cNvPr id="134" name="Shape 134"/>
          <p:cNvSpPr txBox="1">
            <a:spLocks noGrp="1"/>
          </p:cNvSpPr>
          <p:nvPr>
            <p:ph type="sldNum" idx="12"/>
          </p:nvPr>
        </p:nvSpPr>
        <p:spPr>
          <a:xfrm>
            <a:off x="3936767" y="8772668"/>
            <a:ext cx="3011698" cy="461804"/>
          </a:xfrm>
          <a:prstGeom prst="rect">
            <a:avLst/>
          </a:prstGeom>
          <a:noFill/>
          <a:ln>
            <a:noFill/>
          </a:ln>
        </p:spPr>
        <p:txBody>
          <a:bodyPr lIns="92473" tIns="46225" rIns="92473" bIns="46225" anchor="b" anchorCtr="0">
            <a:noAutofit/>
          </a:bodyPr>
          <a:lstStyle/>
          <a:p>
            <a:pPr>
              <a:buSzPct val="25000"/>
            </a:pPr>
            <a:fld id="{00000000-1234-1234-1234-123412341234}" type="slidenum">
              <a:rPr lang="en-US">
                <a:solidFill>
                  <a:prstClr val="black"/>
                </a:solidFill>
                <a:latin typeface="Calibri"/>
                <a:ea typeface="Calibri"/>
                <a:cs typeface="Calibri"/>
                <a:sym typeface="Calibri"/>
              </a:rPr>
              <a:pPr>
                <a:buSzPct val="25000"/>
              </a:pPr>
              <a:t>7</a:t>
            </a:fld>
            <a:endParaRPr lang="en-US">
              <a:solidFill>
                <a:prstClr val="black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64159729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Shape 68"/>
          <p:cNvSpPr txBox="1">
            <a:spLocks noGrp="1"/>
          </p:cNvSpPr>
          <p:nvPr>
            <p:ph type="body" idx="1"/>
          </p:nvPr>
        </p:nvSpPr>
        <p:spPr>
          <a:xfrm>
            <a:off x="695009" y="4387136"/>
            <a:ext cx="5560059" cy="4156234"/>
          </a:xfrm>
          <a:prstGeom prst="rect">
            <a:avLst/>
          </a:prstGeom>
        </p:spPr>
        <p:txBody>
          <a:bodyPr lIns="92473" tIns="92473" rIns="92473" bIns="92473" anchor="t" anchorCtr="0">
            <a:noAutofit/>
          </a:bodyPr>
          <a:lstStyle/>
          <a:p>
            <a:endParaRPr/>
          </a:p>
        </p:txBody>
      </p:sp>
      <p:sp>
        <p:nvSpPr>
          <p:cNvPr id="69" name="Shape 69"/>
          <p:cNvSpPr>
            <a:spLocks noGrp="1" noRot="1" noChangeAspect="1"/>
          </p:cNvSpPr>
          <p:nvPr>
            <p:ph type="sldImg" idx="2"/>
          </p:nvPr>
        </p:nvSpPr>
        <p:spPr>
          <a:xfrm>
            <a:off x="395288" y="692150"/>
            <a:ext cx="6159500" cy="3463925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57278398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" name="Shape 132"/>
          <p:cNvSpPr>
            <a:spLocks noGrp="1" noRot="1" noChangeAspect="1"/>
          </p:cNvSpPr>
          <p:nvPr>
            <p:ph type="sldImg" idx="2"/>
          </p:nvPr>
        </p:nvSpPr>
        <p:spPr>
          <a:xfrm>
            <a:off x="395288" y="692150"/>
            <a:ext cx="6159500" cy="3463925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33" name="Shape 133"/>
          <p:cNvSpPr txBox="1">
            <a:spLocks noGrp="1"/>
          </p:cNvSpPr>
          <p:nvPr>
            <p:ph type="body" idx="1"/>
          </p:nvPr>
        </p:nvSpPr>
        <p:spPr>
          <a:xfrm>
            <a:off x="695009" y="4387136"/>
            <a:ext cx="5560059" cy="4156234"/>
          </a:xfrm>
          <a:prstGeom prst="rect">
            <a:avLst/>
          </a:prstGeom>
          <a:noFill/>
          <a:ln>
            <a:noFill/>
          </a:ln>
        </p:spPr>
        <p:txBody>
          <a:bodyPr lIns="92473" tIns="46225" rIns="92473" bIns="46225" anchor="t" anchorCtr="0">
            <a:noAutofit/>
          </a:bodyPr>
          <a:lstStyle/>
          <a:p>
            <a:pPr marL="231222" indent="-231222">
              <a:buClr>
                <a:schemeClr val="dk1"/>
              </a:buClr>
              <a:buSzPct val="100000"/>
            </a:pPr>
            <a:endParaRPr dirty="0"/>
          </a:p>
        </p:txBody>
      </p:sp>
      <p:sp>
        <p:nvSpPr>
          <p:cNvPr id="134" name="Shape 134"/>
          <p:cNvSpPr txBox="1">
            <a:spLocks noGrp="1"/>
          </p:cNvSpPr>
          <p:nvPr>
            <p:ph type="sldNum" idx="12"/>
          </p:nvPr>
        </p:nvSpPr>
        <p:spPr>
          <a:xfrm>
            <a:off x="3936767" y="8772668"/>
            <a:ext cx="3011698" cy="461804"/>
          </a:xfrm>
          <a:prstGeom prst="rect">
            <a:avLst/>
          </a:prstGeom>
          <a:noFill/>
          <a:ln>
            <a:noFill/>
          </a:ln>
        </p:spPr>
        <p:txBody>
          <a:bodyPr lIns="92473" tIns="46225" rIns="92473" bIns="46225" anchor="b" anchorCtr="0">
            <a:noAutofit/>
          </a:bodyPr>
          <a:lstStyle/>
          <a:p>
            <a:pPr>
              <a:buSzPct val="25000"/>
            </a:pPr>
            <a:fld id="{00000000-1234-1234-1234-123412341234}" type="slidenum">
              <a:rPr lang="en-US">
                <a:solidFill>
                  <a:prstClr val="black"/>
                </a:solidFill>
                <a:latin typeface="Calibri"/>
                <a:ea typeface="Calibri"/>
                <a:cs typeface="Calibri"/>
                <a:sym typeface="Calibri"/>
              </a:rPr>
              <a:pPr>
                <a:buSzPct val="25000"/>
              </a:pPr>
              <a:t>9</a:t>
            </a:fld>
            <a:endParaRPr lang="en-US">
              <a:solidFill>
                <a:prstClr val="black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15274347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5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13" Type="http://schemas.openxmlformats.org/officeDocument/2006/relationships/image" Target="../media/image23.png"/><Relationship Id="rId18" Type="http://schemas.openxmlformats.org/officeDocument/2006/relationships/image" Target="../media/image28.png"/><Relationship Id="rId26" Type="http://schemas.openxmlformats.org/officeDocument/2006/relationships/image" Target="../media/image36.png"/><Relationship Id="rId3" Type="http://schemas.openxmlformats.org/officeDocument/2006/relationships/image" Target="../media/image13.png"/><Relationship Id="rId21" Type="http://schemas.openxmlformats.org/officeDocument/2006/relationships/image" Target="../media/image31.png"/><Relationship Id="rId7" Type="http://schemas.openxmlformats.org/officeDocument/2006/relationships/image" Target="../media/image17.png"/><Relationship Id="rId12" Type="http://schemas.openxmlformats.org/officeDocument/2006/relationships/image" Target="../media/image22.png"/><Relationship Id="rId17" Type="http://schemas.openxmlformats.org/officeDocument/2006/relationships/image" Target="../media/image27.png"/><Relationship Id="rId25" Type="http://schemas.openxmlformats.org/officeDocument/2006/relationships/image" Target="../media/image35.png"/><Relationship Id="rId2" Type="http://schemas.openxmlformats.org/officeDocument/2006/relationships/image" Target="../media/image12.png"/><Relationship Id="rId16" Type="http://schemas.openxmlformats.org/officeDocument/2006/relationships/image" Target="../media/image26.png"/><Relationship Id="rId20" Type="http://schemas.openxmlformats.org/officeDocument/2006/relationships/image" Target="../media/image30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6.png"/><Relationship Id="rId11" Type="http://schemas.openxmlformats.org/officeDocument/2006/relationships/image" Target="../media/image21.png"/><Relationship Id="rId24" Type="http://schemas.openxmlformats.org/officeDocument/2006/relationships/image" Target="../media/image34.png"/><Relationship Id="rId5" Type="http://schemas.openxmlformats.org/officeDocument/2006/relationships/image" Target="../media/image15.png"/><Relationship Id="rId15" Type="http://schemas.openxmlformats.org/officeDocument/2006/relationships/image" Target="../media/image25.png"/><Relationship Id="rId23" Type="http://schemas.openxmlformats.org/officeDocument/2006/relationships/image" Target="../media/image33.png"/><Relationship Id="rId28" Type="http://schemas.openxmlformats.org/officeDocument/2006/relationships/image" Target="../media/image9.png"/><Relationship Id="rId10" Type="http://schemas.openxmlformats.org/officeDocument/2006/relationships/image" Target="../media/image20.png"/><Relationship Id="rId19" Type="http://schemas.openxmlformats.org/officeDocument/2006/relationships/image" Target="../media/image29.png"/><Relationship Id="rId4" Type="http://schemas.openxmlformats.org/officeDocument/2006/relationships/image" Target="../media/image14.png"/><Relationship Id="rId9" Type="http://schemas.openxmlformats.org/officeDocument/2006/relationships/image" Target="../media/image19.png"/><Relationship Id="rId14" Type="http://schemas.openxmlformats.org/officeDocument/2006/relationships/image" Target="../media/image24.png"/><Relationship Id="rId22" Type="http://schemas.openxmlformats.org/officeDocument/2006/relationships/image" Target="../media/image32.png"/><Relationship Id="rId27" Type="http://schemas.openxmlformats.org/officeDocument/2006/relationships/image" Target="../media/image1.png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Master" Target="../slideMasters/slideMaster1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,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1E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9" name="Shape 657"/>
          <p:cNvPicPr preferRelativeResize="0"/>
          <p:nvPr/>
        </p:nvPicPr>
        <p:blipFill rotWithShape="1">
          <a:blip r:embed="rId2" cstate="screen">
            <a:biLevel thresh="75000"/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1" t="12112" r="10061" b="11387"/>
          <a:stretch/>
        </p:blipFill>
        <p:spPr>
          <a:xfrm>
            <a:off x="4130146" y="-1"/>
            <a:ext cx="8061854" cy="6858001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577515" y="3050758"/>
            <a:ext cx="11059424" cy="756483"/>
          </a:xfrm>
        </p:spPr>
        <p:txBody>
          <a:bodyPr anchor="t">
            <a:noAutofit/>
          </a:bodyPr>
          <a:lstStyle>
            <a:lvl1pPr algn="l">
              <a:defRPr sz="4400" b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77514" y="3676858"/>
            <a:ext cx="11059425" cy="1116523"/>
          </a:xfrm>
        </p:spPr>
        <p:txBody>
          <a:bodyPr>
            <a:noAutofit/>
          </a:bodyPr>
          <a:lstStyle>
            <a:lvl1pPr marL="0" indent="0" algn="l">
              <a:buNone/>
              <a:defRPr sz="2800" b="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pic>
        <p:nvPicPr>
          <p:cNvPr id="13" name="Picture 4" descr="https://lh6.googleusercontent.com/AZ-yz1hS3IciBSwf2JdOH7_V_4OWt4k9BflYy40KWBa_ObUKx58xRnmeEhXg306lg2KI3Bd-nTiPUja37KLwfMeP3G6BV4I6MG-CEEoKR5-ODa7oaX1wo145hVof7te_dydnqHU5HNo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148543" y="6000448"/>
            <a:ext cx="2746895" cy="5737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Text Placeholder 15"/>
          <p:cNvSpPr>
            <a:spLocks noGrp="1"/>
          </p:cNvSpPr>
          <p:nvPr>
            <p:ph type="body" sz="quarter" idx="13" hasCustomPrompt="1"/>
          </p:nvPr>
        </p:nvSpPr>
        <p:spPr>
          <a:xfrm>
            <a:off x="577850" y="2460313"/>
            <a:ext cx="11058525" cy="600075"/>
          </a:xfrm>
        </p:spPr>
        <p:txBody>
          <a:bodyPr anchor="b">
            <a:noAutofit/>
          </a:bodyPr>
          <a:lstStyle>
            <a:lvl1pPr marL="0" indent="0">
              <a:buNone/>
              <a:defRPr sz="2400" b="1" baseline="0">
                <a:solidFill>
                  <a:srgbClr val="DE1B54"/>
                </a:solidFill>
              </a:defRPr>
            </a:lvl1pPr>
            <a:lvl2pPr>
              <a:defRPr b="1">
                <a:solidFill>
                  <a:srgbClr val="DE1B54"/>
                </a:solidFill>
              </a:defRPr>
            </a:lvl2pPr>
            <a:lvl3pPr>
              <a:defRPr b="1">
                <a:solidFill>
                  <a:srgbClr val="DE1B54"/>
                </a:solidFill>
              </a:defRPr>
            </a:lvl3pPr>
            <a:lvl4pPr>
              <a:defRPr b="1">
                <a:solidFill>
                  <a:srgbClr val="DE1B54"/>
                </a:solidFill>
              </a:defRPr>
            </a:lvl4pPr>
            <a:lvl5pPr>
              <a:defRPr b="1">
                <a:solidFill>
                  <a:srgbClr val="DE1B54"/>
                </a:solidFill>
              </a:defRPr>
            </a:lvl5pPr>
          </a:lstStyle>
          <a:p>
            <a:pPr lvl="0"/>
            <a:r>
              <a:rPr lang="en-US" dirty="0"/>
              <a:t>CLICK TO EDIT</a:t>
            </a:r>
          </a:p>
        </p:txBody>
      </p:sp>
    </p:spTree>
    <p:extLst>
      <p:ext uri="{BB962C8B-B14F-4D97-AF65-F5344CB8AC3E}">
        <p14:creationId xmlns:p14="http://schemas.microsoft.com/office/powerpoint/2010/main" val="153270810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Left Circle 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/>
          <p:cNvSpPr>
            <a:spLocks noGrp="1"/>
          </p:cNvSpPr>
          <p:nvPr>
            <p:ph type="pic" sz="quarter" idx="13"/>
          </p:nvPr>
        </p:nvSpPr>
        <p:spPr>
          <a:xfrm>
            <a:off x="-5049117" y="-1390146"/>
            <a:ext cx="9605146" cy="9605148"/>
          </a:xfrm>
          <a:prstGeom prst="ellipse">
            <a:avLst/>
          </a:prstGeom>
        </p:spPr>
        <p:txBody>
          <a:bodyPr/>
          <a:lstStyle/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1" name="Content Placeholder 2"/>
          <p:cNvSpPr>
            <a:spLocks noGrp="1"/>
          </p:cNvSpPr>
          <p:nvPr>
            <p:ph idx="1"/>
          </p:nvPr>
        </p:nvSpPr>
        <p:spPr>
          <a:xfrm>
            <a:off x="5183188" y="1561171"/>
            <a:ext cx="6172200" cy="4299879"/>
          </a:xfrm>
        </p:spPr>
        <p:txBody>
          <a:bodyPr>
            <a:normAutofit/>
          </a:bodyPr>
          <a:lstStyle>
            <a:lvl1pPr marL="0" indent="0">
              <a:buNone/>
              <a:defRPr sz="2400"/>
            </a:lvl1pPr>
            <a:lvl2pPr marL="457200" indent="0">
              <a:buNone/>
              <a:defRPr sz="2400"/>
            </a:lvl2pPr>
            <a:lvl3pPr marL="914400" indent="0">
              <a:buNone/>
              <a:defRPr sz="2400"/>
            </a:lvl3pPr>
            <a:lvl4pPr marL="1371600" indent="0">
              <a:buNone/>
              <a:defRPr sz="2400"/>
            </a:lvl4pPr>
            <a:lvl5pPr marL="1828800" indent="0">
              <a:buNone/>
              <a:defRPr sz="2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12" name="Shape 728"/>
          <p:cNvPicPr preferRelativeResize="0"/>
          <p:nvPr/>
        </p:nvPicPr>
        <p:blipFill rotWithShape="1">
          <a:blip r:embed="rId2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279066" y="5947534"/>
            <a:ext cx="576663" cy="576663"/>
          </a:xfrm>
          <a:prstGeom prst="rect">
            <a:avLst/>
          </a:prstGeom>
          <a:noFill/>
          <a:ln>
            <a:noFill/>
          </a:ln>
        </p:spPr>
      </p:pic>
      <p:sp>
        <p:nvSpPr>
          <p:cNvPr id="13" name="Oval 12"/>
          <p:cNvSpPr/>
          <p:nvPr/>
        </p:nvSpPr>
        <p:spPr>
          <a:xfrm>
            <a:off x="-5049117" y="-1390146"/>
            <a:ext cx="9605146" cy="9605148"/>
          </a:xfrm>
          <a:prstGeom prst="ellipse">
            <a:avLst/>
          </a:prstGeom>
          <a:solidFill>
            <a:schemeClr val="tx1">
              <a:alpha val="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z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4" hasCustomPrompt="1"/>
          </p:nvPr>
        </p:nvSpPr>
        <p:spPr>
          <a:xfrm>
            <a:off x="5183188" y="657225"/>
            <a:ext cx="6172200" cy="769938"/>
          </a:xfrm>
        </p:spPr>
        <p:txBody>
          <a:bodyPr>
            <a:noAutofit/>
          </a:bodyPr>
          <a:lstStyle>
            <a:lvl1pPr marL="0" indent="0">
              <a:buNone/>
              <a:defRPr sz="3200" b="1">
                <a:solidFill>
                  <a:srgbClr val="DE1B54"/>
                </a:solidFill>
              </a:defRPr>
            </a:lvl1pPr>
            <a:lvl2pPr marL="457200" indent="0">
              <a:buNone/>
              <a:defRPr sz="18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800" b="1"/>
            </a:lvl4pPr>
            <a:lvl5pPr marL="1828800" indent="0">
              <a:buNone/>
              <a:defRPr sz="1800" b="1"/>
            </a:lvl5pPr>
          </a:lstStyle>
          <a:p>
            <a:pPr lvl="0"/>
            <a:r>
              <a:rPr lang="en-US" dirty="0"/>
              <a:t>Click to edit title</a:t>
            </a:r>
          </a:p>
        </p:txBody>
      </p:sp>
    </p:spTree>
    <p:extLst/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ection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hapter Slide - Licensed_0003_Layer Comp 4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 6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alpha val="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z</a:t>
            </a:r>
          </a:p>
        </p:txBody>
      </p:sp>
      <p:pic>
        <p:nvPicPr>
          <p:cNvPr id="8" name="Picture 4" descr="https://lh6.googleusercontent.com/AZ-yz1hS3IciBSwf2JdOH7_V_4OWt4k9BflYy40KWBa_ObUKx58xRnmeEhXg306lg2KI3Bd-nTiPUja37KLwfMeP3G6BV4I6MG-CEEoKR5-ODa7oaX1wo145hVof7te_dydnqHU5HNo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148543" y="6000448"/>
            <a:ext cx="2746895" cy="5737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itle 1"/>
          <p:cNvSpPr>
            <a:spLocks noGrp="1"/>
          </p:cNvSpPr>
          <p:nvPr>
            <p:ph type="title" hasCustomPrompt="1"/>
          </p:nvPr>
        </p:nvSpPr>
        <p:spPr>
          <a:xfrm>
            <a:off x="577514" y="2957470"/>
            <a:ext cx="11059425" cy="1325563"/>
          </a:xfrm>
        </p:spPr>
        <p:txBody>
          <a:bodyPr>
            <a:noAutofit/>
          </a:bodyPr>
          <a:lstStyle>
            <a:lvl1pPr>
              <a:defRPr sz="4400" b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TITLE</a:t>
            </a:r>
          </a:p>
        </p:txBody>
      </p:sp>
      <p:sp>
        <p:nvSpPr>
          <p:cNvPr id="10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577514" y="2306608"/>
            <a:ext cx="11059425" cy="1116523"/>
          </a:xfrm>
        </p:spPr>
        <p:txBody>
          <a:bodyPr anchor="b">
            <a:noAutofit/>
          </a:bodyPr>
          <a:lstStyle>
            <a:lvl1pPr marL="0" indent="0" algn="l">
              <a:buNone/>
              <a:defRPr sz="4400" b="1">
                <a:solidFill>
                  <a:srgbClr val="DE1B54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</a:t>
            </a:r>
          </a:p>
        </p:txBody>
      </p:sp>
    </p:spTree>
    <p:extLst>
      <p:ext uri="{BB962C8B-B14F-4D97-AF65-F5344CB8AC3E}">
        <p14:creationId xmlns:p14="http://schemas.microsoft.com/office/powerpoint/2010/main" val="143236729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ection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2" descr="hapter Slide - Licensed_0001_Layer Comp 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 6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alpha val="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4" descr="https://lh6.googleusercontent.com/AZ-yz1hS3IciBSwf2JdOH7_V_4OWt4k9BflYy40KWBa_ObUKx58xRnmeEhXg306lg2KI3Bd-nTiPUja37KLwfMeP3G6BV4I6MG-CEEoKR5-ODa7oaX1wo145hVof7te_dydnqHU5HNo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148543" y="6000448"/>
            <a:ext cx="2746895" cy="5737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itle 1"/>
          <p:cNvSpPr>
            <a:spLocks noGrp="1"/>
          </p:cNvSpPr>
          <p:nvPr>
            <p:ph type="title" hasCustomPrompt="1"/>
          </p:nvPr>
        </p:nvSpPr>
        <p:spPr>
          <a:xfrm>
            <a:off x="577514" y="2957470"/>
            <a:ext cx="11059425" cy="1325563"/>
          </a:xfrm>
        </p:spPr>
        <p:txBody>
          <a:bodyPr>
            <a:noAutofit/>
          </a:bodyPr>
          <a:lstStyle>
            <a:lvl1pPr>
              <a:defRPr sz="4400" b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TITLE</a:t>
            </a:r>
          </a:p>
        </p:txBody>
      </p:sp>
      <p:sp>
        <p:nvSpPr>
          <p:cNvPr id="12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577514" y="2306608"/>
            <a:ext cx="11059425" cy="1116523"/>
          </a:xfrm>
        </p:spPr>
        <p:txBody>
          <a:bodyPr anchor="b">
            <a:noAutofit/>
          </a:bodyPr>
          <a:lstStyle>
            <a:lvl1pPr marL="0" indent="0" algn="l">
              <a:buNone/>
              <a:defRPr sz="4400" b="1">
                <a:solidFill>
                  <a:srgbClr val="DE1B54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</a:t>
            </a: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ection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2" descr="hapter Slide - Licensed_0002_Layer Comp 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4" descr="https://lh6.googleusercontent.com/AZ-yz1hS3IciBSwf2JdOH7_V_4OWt4k9BflYy40KWBa_ObUKx58xRnmeEhXg306lg2KI3Bd-nTiPUja37KLwfMeP3G6BV4I6MG-CEEoKR5-ODa7oaX1wo145hVof7te_dydnqHU5HNo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148543" y="6000448"/>
            <a:ext cx="2746895" cy="5737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itle 1"/>
          <p:cNvSpPr>
            <a:spLocks noGrp="1"/>
          </p:cNvSpPr>
          <p:nvPr>
            <p:ph type="title" hasCustomPrompt="1"/>
          </p:nvPr>
        </p:nvSpPr>
        <p:spPr>
          <a:xfrm>
            <a:off x="577514" y="2957470"/>
            <a:ext cx="11059425" cy="1325563"/>
          </a:xfrm>
        </p:spPr>
        <p:txBody>
          <a:bodyPr>
            <a:noAutofit/>
          </a:bodyPr>
          <a:lstStyle>
            <a:lvl1pPr>
              <a:defRPr sz="4400" b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TITLE</a:t>
            </a:r>
          </a:p>
        </p:txBody>
      </p:sp>
      <p:sp>
        <p:nvSpPr>
          <p:cNvPr id="10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577514" y="2306608"/>
            <a:ext cx="11059425" cy="1116523"/>
          </a:xfrm>
        </p:spPr>
        <p:txBody>
          <a:bodyPr anchor="b">
            <a:noAutofit/>
          </a:bodyPr>
          <a:lstStyle>
            <a:lvl1pPr marL="0" indent="0" algn="l">
              <a:buNone/>
              <a:defRPr sz="4400" b="1">
                <a:solidFill>
                  <a:srgbClr val="DE1B54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</a:t>
            </a:r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ection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2" descr="hapter Slide - Licensed_0000_Layer Comp 1.jpg"/>
          <p:cNvPicPr>
            <a:picLocks noChangeAspect="1" noChangeArrowheads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4" descr="https://lh6.googleusercontent.com/AZ-yz1hS3IciBSwf2JdOH7_V_4OWt4k9BflYy40KWBa_ObUKx58xRnmeEhXg306lg2KI3Bd-nTiPUja37KLwfMeP3G6BV4I6MG-CEEoKR5-ODa7oaX1wo145hVof7te_dydnqHU5HNo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148543" y="6000448"/>
            <a:ext cx="2746895" cy="5737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itle 1"/>
          <p:cNvSpPr>
            <a:spLocks noGrp="1"/>
          </p:cNvSpPr>
          <p:nvPr>
            <p:ph type="title" hasCustomPrompt="1"/>
          </p:nvPr>
        </p:nvSpPr>
        <p:spPr>
          <a:xfrm>
            <a:off x="577514" y="2957470"/>
            <a:ext cx="11059425" cy="1325563"/>
          </a:xfrm>
        </p:spPr>
        <p:txBody>
          <a:bodyPr>
            <a:noAutofit/>
          </a:bodyPr>
          <a:lstStyle>
            <a:lvl1pPr>
              <a:defRPr sz="4400" b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TITLE</a:t>
            </a:r>
          </a:p>
        </p:txBody>
      </p:sp>
      <p:sp>
        <p:nvSpPr>
          <p:cNvPr id="7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577514" y="2306608"/>
            <a:ext cx="11059425" cy="1116523"/>
          </a:xfrm>
        </p:spPr>
        <p:txBody>
          <a:bodyPr anchor="b">
            <a:noAutofit/>
          </a:bodyPr>
          <a:lstStyle>
            <a:lvl1pPr marL="0" indent="0" algn="l">
              <a:buNone/>
              <a:defRPr sz="4400" b="1">
                <a:solidFill>
                  <a:srgbClr val="DE1B54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</a:t>
            </a:r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/Stat Oran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0"/>
            <a:ext cx="12192000" cy="6857999"/>
          </a:xfrm>
          <a:prstGeom prst="rect">
            <a:avLst/>
          </a:prstGeom>
          <a:solidFill>
            <a:srgbClr val="F99F4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Shape 657"/>
          <p:cNvPicPr preferRelativeResize="0"/>
          <p:nvPr/>
        </p:nvPicPr>
        <p:blipFill rotWithShape="1">
          <a:blip r:embed="rId2" cstate="screen">
            <a:alphaModFix amt="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5391" t="12112" r="-1617" b="11387"/>
          <a:stretch/>
        </p:blipFill>
        <p:spPr>
          <a:xfrm>
            <a:off x="-8467" y="0"/>
            <a:ext cx="6832600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9" name="Picture 18" descr="https://lh6.googleusercontent.com/AZ-yz1hS3IciBSwf2JdOH7_V_4OWt4k9BflYy40KWBa_ObUKx58xRnmeEhXg306lg2KI3Bd-nTiPUja37KLwfMeP3G6BV4I6MG-CEEoKR5-ODa7oaX1wo145hVof7te_dydnqHU5HNo"/>
          <p:cNvPicPr>
            <a:picLocks noChangeAspect="1" noChangeArrowheads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1236041" y="5898758"/>
            <a:ext cx="632559" cy="6631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2141317" y="1229836"/>
            <a:ext cx="9005103" cy="1325563"/>
          </a:xfrm>
        </p:spPr>
        <p:txBody>
          <a:bodyPr anchor="b">
            <a:normAutofit/>
          </a:bodyPr>
          <a:lstStyle>
            <a:lvl1pPr>
              <a:defRPr sz="1800" b="1">
                <a:solidFill>
                  <a:srgbClr val="001E60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13" hasCustomPrompt="1"/>
          </p:nvPr>
        </p:nvSpPr>
        <p:spPr>
          <a:xfrm>
            <a:off x="2141317" y="2626862"/>
            <a:ext cx="9005103" cy="2067218"/>
          </a:xfrm>
        </p:spPr>
        <p:txBody>
          <a:bodyPr anchor="t">
            <a:normAutofit/>
          </a:bodyPr>
          <a:lstStyle>
            <a:lvl1pPr marL="0" indent="0">
              <a:buNone/>
              <a:defRPr sz="3600" b="1" baseline="0">
                <a:solidFill>
                  <a:schemeClr val="bg1"/>
                </a:solidFill>
              </a:defRPr>
            </a:lvl1pPr>
            <a:lvl2pPr>
              <a:defRPr sz="3600" b="1">
                <a:solidFill>
                  <a:schemeClr val="bg1"/>
                </a:solidFill>
              </a:defRPr>
            </a:lvl2pPr>
            <a:lvl3pPr>
              <a:defRPr sz="3600" b="1">
                <a:solidFill>
                  <a:schemeClr val="bg1"/>
                </a:solidFill>
              </a:defRPr>
            </a:lvl3pPr>
            <a:lvl4pPr>
              <a:defRPr sz="3600" b="1">
                <a:solidFill>
                  <a:schemeClr val="bg1"/>
                </a:solidFill>
              </a:defRPr>
            </a:lvl4pPr>
            <a:lvl5pPr>
              <a:defRPr sz="3600" b="1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quote or statistic</a:t>
            </a:r>
          </a:p>
        </p:txBody>
      </p:sp>
      <p:sp>
        <p:nvSpPr>
          <p:cNvPr id="13" name="Text Placeholder 12"/>
          <p:cNvSpPr>
            <a:spLocks noGrp="1"/>
          </p:cNvSpPr>
          <p:nvPr>
            <p:ph type="body" sz="quarter" idx="14" hasCustomPrompt="1"/>
          </p:nvPr>
        </p:nvSpPr>
        <p:spPr>
          <a:xfrm>
            <a:off x="2141318" y="4694080"/>
            <a:ext cx="9005102" cy="711200"/>
          </a:xfrm>
        </p:spPr>
        <p:txBody>
          <a:bodyPr>
            <a:normAutofit/>
          </a:bodyPr>
          <a:lstStyle>
            <a:lvl1pPr marL="0" indent="0">
              <a:buNone/>
              <a:defRPr sz="1050" b="1">
                <a:solidFill>
                  <a:srgbClr val="001E60"/>
                </a:solidFill>
              </a:defRPr>
            </a:lvl1pPr>
          </a:lstStyle>
          <a:p>
            <a:pPr lvl="0"/>
            <a:r>
              <a:rPr lang="en-US" dirty="0"/>
              <a:t>CLICK TO EDIT ATTRIBUTE</a:t>
            </a:r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0" y="0"/>
            <a:ext cx="12192000" cy="6857999"/>
          </a:xfrm>
          <a:prstGeom prst="rect">
            <a:avLst/>
          </a:prstGeom>
          <a:solidFill>
            <a:srgbClr val="70C27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Shape 657"/>
          <p:cNvPicPr preferRelativeResize="0"/>
          <p:nvPr/>
        </p:nvPicPr>
        <p:blipFill rotWithShape="1">
          <a:blip r:embed="rId2" cstate="screen">
            <a:alphaModFix amt="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5391" t="12112" r="-1617" b="11387"/>
          <a:stretch/>
        </p:blipFill>
        <p:spPr>
          <a:xfrm>
            <a:off x="-8467" y="0"/>
            <a:ext cx="6832600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Picture 10" descr="https://lh6.googleusercontent.com/AZ-yz1hS3IciBSwf2JdOH7_V_4OWt4k9BflYy40KWBa_ObUKx58xRnmeEhXg306lg2KI3Bd-nTiPUja37KLwfMeP3G6BV4I6MG-CEEoKR5-ODa7oaX1wo145hVof7te_dydnqHU5HNo"/>
          <p:cNvPicPr>
            <a:picLocks noChangeAspect="1" noChangeArrowheads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1236041" y="5898758"/>
            <a:ext cx="632559" cy="6631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itle 1"/>
          <p:cNvSpPr>
            <a:spLocks noGrp="1"/>
          </p:cNvSpPr>
          <p:nvPr>
            <p:ph type="title" hasCustomPrompt="1"/>
          </p:nvPr>
        </p:nvSpPr>
        <p:spPr>
          <a:xfrm>
            <a:off x="2141317" y="1229836"/>
            <a:ext cx="9005103" cy="1325563"/>
          </a:xfrm>
        </p:spPr>
        <p:txBody>
          <a:bodyPr anchor="b">
            <a:normAutofit/>
          </a:bodyPr>
          <a:lstStyle>
            <a:lvl1pPr>
              <a:defRPr sz="1800" b="1">
                <a:solidFill>
                  <a:srgbClr val="001E60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3" name="Text Placeholder 10"/>
          <p:cNvSpPr>
            <a:spLocks noGrp="1"/>
          </p:cNvSpPr>
          <p:nvPr>
            <p:ph type="body" sz="quarter" idx="13" hasCustomPrompt="1"/>
          </p:nvPr>
        </p:nvSpPr>
        <p:spPr>
          <a:xfrm>
            <a:off x="2141317" y="2626862"/>
            <a:ext cx="9005103" cy="2067218"/>
          </a:xfrm>
        </p:spPr>
        <p:txBody>
          <a:bodyPr anchor="t">
            <a:normAutofit/>
          </a:bodyPr>
          <a:lstStyle>
            <a:lvl1pPr marL="0" indent="0">
              <a:buNone/>
              <a:defRPr sz="3600" b="1" baseline="0">
                <a:solidFill>
                  <a:schemeClr val="bg1"/>
                </a:solidFill>
              </a:defRPr>
            </a:lvl1pPr>
            <a:lvl2pPr>
              <a:defRPr sz="3600" b="1">
                <a:solidFill>
                  <a:schemeClr val="bg1"/>
                </a:solidFill>
              </a:defRPr>
            </a:lvl2pPr>
            <a:lvl3pPr>
              <a:defRPr sz="3600" b="1">
                <a:solidFill>
                  <a:schemeClr val="bg1"/>
                </a:solidFill>
              </a:defRPr>
            </a:lvl3pPr>
            <a:lvl4pPr>
              <a:defRPr sz="3600" b="1">
                <a:solidFill>
                  <a:schemeClr val="bg1"/>
                </a:solidFill>
              </a:defRPr>
            </a:lvl4pPr>
            <a:lvl5pPr>
              <a:defRPr sz="3600" b="1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quote or statistic</a:t>
            </a:r>
          </a:p>
        </p:txBody>
      </p:sp>
      <p:sp>
        <p:nvSpPr>
          <p:cNvPr id="19" name="Text Placeholder 12"/>
          <p:cNvSpPr>
            <a:spLocks noGrp="1"/>
          </p:cNvSpPr>
          <p:nvPr>
            <p:ph type="body" sz="quarter" idx="14" hasCustomPrompt="1"/>
          </p:nvPr>
        </p:nvSpPr>
        <p:spPr>
          <a:xfrm>
            <a:off x="2141318" y="4694080"/>
            <a:ext cx="9005102" cy="711200"/>
          </a:xfrm>
        </p:spPr>
        <p:txBody>
          <a:bodyPr>
            <a:normAutofit/>
          </a:bodyPr>
          <a:lstStyle>
            <a:lvl1pPr marL="0" indent="0">
              <a:buNone/>
              <a:defRPr sz="1050" b="1">
                <a:solidFill>
                  <a:srgbClr val="001E60"/>
                </a:solidFill>
              </a:defRPr>
            </a:lvl1pPr>
          </a:lstStyle>
          <a:p>
            <a:pPr lvl="0"/>
            <a:r>
              <a:rPr lang="en-US" dirty="0"/>
              <a:t>CLICK TO EDIT ATTRIBUTE</a:t>
            </a:r>
          </a:p>
        </p:txBody>
      </p:sp>
    </p:spTree>
    <p:extLst>
      <p:ext uri="{BB962C8B-B14F-4D97-AF65-F5344CB8AC3E}">
        <p14:creationId xmlns:p14="http://schemas.microsoft.com/office/powerpoint/2010/main" val="115884219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/Stat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0"/>
            <a:ext cx="12192000" cy="6857999"/>
          </a:xfrm>
          <a:prstGeom prst="rect">
            <a:avLst/>
          </a:prstGeom>
          <a:solidFill>
            <a:srgbClr val="2E79B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Shape 657"/>
          <p:cNvPicPr preferRelativeResize="0"/>
          <p:nvPr/>
        </p:nvPicPr>
        <p:blipFill rotWithShape="1">
          <a:blip r:embed="rId2" cstate="screen">
            <a:alphaModFix amt="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5391" t="12112" r="-1617" b="11387"/>
          <a:stretch/>
        </p:blipFill>
        <p:spPr>
          <a:xfrm>
            <a:off x="-8467" y="0"/>
            <a:ext cx="6832600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9" name="Picture 18" descr="https://lh6.googleusercontent.com/AZ-yz1hS3IciBSwf2JdOH7_V_4OWt4k9BflYy40KWBa_ObUKx58xRnmeEhXg306lg2KI3Bd-nTiPUja37KLwfMeP3G6BV4I6MG-CEEoKR5-ODa7oaX1wo145hVof7te_dydnqHU5HNo"/>
          <p:cNvPicPr>
            <a:picLocks noChangeAspect="1" noChangeArrowheads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1236041" y="5898758"/>
            <a:ext cx="632559" cy="6631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2141317" y="1229836"/>
            <a:ext cx="9005103" cy="1325563"/>
          </a:xfrm>
        </p:spPr>
        <p:txBody>
          <a:bodyPr anchor="b">
            <a:normAutofit/>
          </a:bodyPr>
          <a:lstStyle>
            <a:lvl1pPr>
              <a:defRPr sz="1800" b="1">
                <a:solidFill>
                  <a:srgbClr val="001E60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13" hasCustomPrompt="1"/>
          </p:nvPr>
        </p:nvSpPr>
        <p:spPr>
          <a:xfrm>
            <a:off x="2141317" y="2626862"/>
            <a:ext cx="9005103" cy="2067218"/>
          </a:xfrm>
        </p:spPr>
        <p:txBody>
          <a:bodyPr anchor="t">
            <a:normAutofit/>
          </a:bodyPr>
          <a:lstStyle>
            <a:lvl1pPr marL="0" indent="0">
              <a:buNone/>
              <a:defRPr sz="3600" b="1" baseline="0">
                <a:solidFill>
                  <a:schemeClr val="bg1"/>
                </a:solidFill>
              </a:defRPr>
            </a:lvl1pPr>
            <a:lvl2pPr>
              <a:defRPr sz="3600" b="1">
                <a:solidFill>
                  <a:schemeClr val="bg1"/>
                </a:solidFill>
              </a:defRPr>
            </a:lvl2pPr>
            <a:lvl3pPr>
              <a:defRPr sz="3600" b="1">
                <a:solidFill>
                  <a:schemeClr val="bg1"/>
                </a:solidFill>
              </a:defRPr>
            </a:lvl3pPr>
            <a:lvl4pPr>
              <a:defRPr sz="3600" b="1">
                <a:solidFill>
                  <a:schemeClr val="bg1"/>
                </a:solidFill>
              </a:defRPr>
            </a:lvl4pPr>
            <a:lvl5pPr>
              <a:defRPr sz="3600" b="1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quote or statistic</a:t>
            </a:r>
          </a:p>
        </p:txBody>
      </p:sp>
      <p:sp>
        <p:nvSpPr>
          <p:cNvPr id="13" name="Text Placeholder 12"/>
          <p:cNvSpPr>
            <a:spLocks noGrp="1"/>
          </p:cNvSpPr>
          <p:nvPr>
            <p:ph type="body" sz="quarter" idx="14" hasCustomPrompt="1"/>
          </p:nvPr>
        </p:nvSpPr>
        <p:spPr>
          <a:xfrm>
            <a:off x="2141318" y="4694080"/>
            <a:ext cx="9005102" cy="711200"/>
          </a:xfrm>
        </p:spPr>
        <p:txBody>
          <a:bodyPr>
            <a:normAutofit/>
          </a:bodyPr>
          <a:lstStyle>
            <a:lvl1pPr marL="0" indent="0">
              <a:buNone/>
              <a:defRPr sz="1050" b="1">
                <a:solidFill>
                  <a:srgbClr val="001E60"/>
                </a:solidFill>
              </a:defRPr>
            </a:lvl1pPr>
          </a:lstStyle>
          <a:p>
            <a:pPr lvl="0"/>
            <a:r>
              <a:rPr lang="en-US" dirty="0"/>
              <a:t>CLICK TO EDIT ATTRIBUTE</a:t>
            </a:r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/Stat Re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0"/>
            <a:ext cx="12192000" cy="6857999"/>
          </a:xfrm>
          <a:prstGeom prst="rect">
            <a:avLst/>
          </a:prstGeom>
          <a:solidFill>
            <a:srgbClr val="DE1B5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Shape 657"/>
          <p:cNvPicPr preferRelativeResize="0"/>
          <p:nvPr/>
        </p:nvPicPr>
        <p:blipFill rotWithShape="1">
          <a:blip r:embed="rId2" cstate="screen">
            <a:alphaModFix amt="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5391" t="12112" r="-1617" b="11387"/>
          <a:stretch/>
        </p:blipFill>
        <p:spPr>
          <a:xfrm>
            <a:off x="-8467" y="0"/>
            <a:ext cx="6832600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9" name="Picture 18" descr="https://lh6.googleusercontent.com/AZ-yz1hS3IciBSwf2JdOH7_V_4OWt4k9BflYy40KWBa_ObUKx58xRnmeEhXg306lg2KI3Bd-nTiPUja37KLwfMeP3G6BV4I6MG-CEEoKR5-ODa7oaX1wo145hVof7te_dydnqHU5HNo"/>
          <p:cNvPicPr>
            <a:picLocks noChangeAspect="1" noChangeArrowheads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1236041" y="5898758"/>
            <a:ext cx="632559" cy="6631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2141317" y="1229836"/>
            <a:ext cx="9005103" cy="1325563"/>
          </a:xfrm>
        </p:spPr>
        <p:txBody>
          <a:bodyPr anchor="b">
            <a:normAutofit/>
          </a:bodyPr>
          <a:lstStyle>
            <a:lvl1pPr>
              <a:defRPr sz="1800" b="1">
                <a:solidFill>
                  <a:srgbClr val="001E60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13" hasCustomPrompt="1"/>
          </p:nvPr>
        </p:nvSpPr>
        <p:spPr>
          <a:xfrm>
            <a:off x="2141317" y="2626862"/>
            <a:ext cx="9005103" cy="2067218"/>
          </a:xfrm>
        </p:spPr>
        <p:txBody>
          <a:bodyPr anchor="t">
            <a:normAutofit/>
          </a:bodyPr>
          <a:lstStyle>
            <a:lvl1pPr marL="0" indent="0">
              <a:buNone/>
              <a:defRPr sz="3600" b="1" baseline="0">
                <a:solidFill>
                  <a:schemeClr val="bg1"/>
                </a:solidFill>
              </a:defRPr>
            </a:lvl1pPr>
            <a:lvl2pPr>
              <a:defRPr sz="3600" b="1">
                <a:solidFill>
                  <a:schemeClr val="bg1"/>
                </a:solidFill>
              </a:defRPr>
            </a:lvl2pPr>
            <a:lvl3pPr>
              <a:defRPr sz="3600" b="1">
                <a:solidFill>
                  <a:schemeClr val="bg1"/>
                </a:solidFill>
              </a:defRPr>
            </a:lvl3pPr>
            <a:lvl4pPr>
              <a:defRPr sz="3600" b="1">
                <a:solidFill>
                  <a:schemeClr val="bg1"/>
                </a:solidFill>
              </a:defRPr>
            </a:lvl4pPr>
            <a:lvl5pPr>
              <a:defRPr sz="3600" b="1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quote or statistic</a:t>
            </a:r>
          </a:p>
        </p:txBody>
      </p:sp>
      <p:sp>
        <p:nvSpPr>
          <p:cNvPr id="13" name="Text Placeholder 12"/>
          <p:cNvSpPr>
            <a:spLocks noGrp="1"/>
          </p:cNvSpPr>
          <p:nvPr>
            <p:ph type="body" sz="quarter" idx="14" hasCustomPrompt="1"/>
          </p:nvPr>
        </p:nvSpPr>
        <p:spPr>
          <a:xfrm>
            <a:off x="2141318" y="4694080"/>
            <a:ext cx="9005102" cy="711200"/>
          </a:xfrm>
        </p:spPr>
        <p:txBody>
          <a:bodyPr>
            <a:normAutofit/>
          </a:bodyPr>
          <a:lstStyle>
            <a:lvl1pPr marL="0" indent="0">
              <a:buNone/>
              <a:defRPr sz="1050" b="1">
                <a:solidFill>
                  <a:srgbClr val="001E60"/>
                </a:solidFill>
              </a:defRPr>
            </a:lvl1pPr>
          </a:lstStyle>
          <a:p>
            <a:pPr lvl="0"/>
            <a:r>
              <a:rPr lang="en-US" dirty="0"/>
              <a:t>CLICK TO EDIT ATTRIBUTE</a:t>
            </a:r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/Stat Nav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0"/>
            <a:ext cx="12192000" cy="6857999"/>
          </a:xfrm>
          <a:prstGeom prst="rect">
            <a:avLst/>
          </a:prstGeom>
          <a:solidFill>
            <a:srgbClr val="001E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Shape 657"/>
          <p:cNvPicPr preferRelativeResize="0"/>
          <p:nvPr/>
        </p:nvPicPr>
        <p:blipFill rotWithShape="1">
          <a:blip r:embed="rId2" cstate="screen">
            <a:alphaModFix amt="5000"/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5391" t="12112" r="-1617" b="11387"/>
          <a:stretch/>
        </p:blipFill>
        <p:spPr>
          <a:xfrm>
            <a:off x="-8467" y="0"/>
            <a:ext cx="6832600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9" name="Picture 18" descr="https://lh6.googleusercontent.com/AZ-yz1hS3IciBSwf2JdOH7_V_4OWt4k9BflYy40KWBa_ObUKx58xRnmeEhXg306lg2KI3Bd-nTiPUja37KLwfMeP3G6BV4I6MG-CEEoKR5-ODa7oaX1wo145hVof7te_dydnqHU5HNo"/>
          <p:cNvPicPr>
            <a:picLocks noChangeAspect="1" noChangeArrowheads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1236041" y="5898758"/>
            <a:ext cx="632559" cy="6631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2141317" y="1229836"/>
            <a:ext cx="9005103" cy="1325563"/>
          </a:xfrm>
        </p:spPr>
        <p:txBody>
          <a:bodyPr anchor="b">
            <a:normAutofit/>
          </a:bodyPr>
          <a:lstStyle>
            <a:lvl1pPr>
              <a:defRPr sz="1800" b="1">
                <a:solidFill>
                  <a:srgbClr val="DE1B54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13" hasCustomPrompt="1"/>
          </p:nvPr>
        </p:nvSpPr>
        <p:spPr>
          <a:xfrm>
            <a:off x="2141317" y="2626862"/>
            <a:ext cx="9005103" cy="2067218"/>
          </a:xfrm>
        </p:spPr>
        <p:txBody>
          <a:bodyPr anchor="t">
            <a:normAutofit/>
          </a:bodyPr>
          <a:lstStyle>
            <a:lvl1pPr marL="0" indent="0">
              <a:buNone/>
              <a:defRPr sz="3600" b="1" baseline="0">
                <a:solidFill>
                  <a:schemeClr val="bg1"/>
                </a:solidFill>
              </a:defRPr>
            </a:lvl1pPr>
            <a:lvl2pPr>
              <a:defRPr sz="3600" b="1">
                <a:solidFill>
                  <a:schemeClr val="bg1"/>
                </a:solidFill>
              </a:defRPr>
            </a:lvl2pPr>
            <a:lvl3pPr>
              <a:defRPr sz="3600" b="1">
                <a:solidFill>
                  <a:schemeClr val="bg1"/>
                </a:solidFill>
              </a:defRPr>
            </a:lvl3pPr>
            <a:lvl4pPr>
              <a:defRPr sz="3600" b="1">
                <a:solidFill>
                  <a:schemeClr val="bg1"/>
                </a:solidFill>
              </a:defRPr>
            </a:lvl4pPr>
            <a:lvl5pPr>
              <a:defRPr sz="3600" b="1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quote or statistic</a:t>
            </a:r>
          </a:p>
        </p:txBody>
      </p:sp>
      <p:sp>
        <p:nvSpPr>
          <p:cNvPr id="13" name="Text Placeholder 12"/>
          <p:cNvSpPr>
            <a:spLocks noGrp="1"/>
          </p:cNvSpPr>
          <p:nvPr>
            <p:ph type="body" sz="quarter" idx="14" hasCustomPrompt="1"/>
          </p:nvPr>
        </p:nvSpPr>
        <p:spPr>
          <a:xfrm>
            <a:off x="2141318" y="4694080"/>
            <a:ext cx="9005102" cy="711200"/>
          </a:xfrm>
        </p:spPr>
        <p:txBody>
          <a:bodyPr>
            <a:normAutofit/>
          </a:bodyPr>
          <a:lstStyle>
            <a:lvl1pPr marL="0" indent="0">
              <a:buNone/>
              <a:defRPr sz="1050" b="1">
                <a:solidFill>
                  <a:srgbClr val="DE1B54"/>
                </a:solidFill>
              </a:defRPr>
            </a:lvl1pPr>
          </a:lstStyle>
          <a:p>
            <a:pPr lvl="0"/>
            <a:r>
              <a:rPr lang="en-US" dirty="0"/>
              <a:t>CLICK TO EDIT ATTRIBUTE</a:t>
            </a: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, Subtitle w/Client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1E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9" name="Shape 657"/>
          <p:cNvPicPr preferRelativeResize="0"/>
          <p:nvPr/>
        </p:nvPicPr>
        <p:blipFill rotWithShape="1">
          <a:blip r:embed="rId2" cstate="screen">
            <a:biLevel thresh="75000"/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1" t="12112" r="10061" b="11387"/>
          <a:stretch/>
        </p:blipFill>
        <p:spPr>
          <a:xfrm>
            <a:off x="4130146" y="-1"/>
            <a:ext cx="8061854" cy="6858001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577515" y="3050758"/>
            <a:ext cx="11059424" cy="756483"/>
          </a:xfrm>
        </p:spPr>
        <p:txBody>
          <a:bodyPr anchor="t">
            <a:noAutofit/>
          </a:bodyPr>
          <a:lstStyle>
            <a:lvl1pPr algn="l">
              <a:defRPr sz="4400" b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77514" y="3676858"/>
            <a:ext cx="11059425" cy="1116523"/>
          </a:xfrm>
        </p:spPr>
        <p:txBody>
          <a:bodyPr>
            <a:noAutofit/>
          </a:bodyPr>
          <a:lstStyle>
            <a:lvl1pPr marL="0" indent="0" algn="l">
              <a:buNone/>
              <a:defRPr sz="2800" b="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pic>
        <p:nvPicPr>
          <p:cNvPr id="13" name="Picture 4" descr="https://lh6.googleusercontent.com/AZ-yz1hS3IciBSwf2JdOH7_V_4OWt4k9BflYy40KWBa_ObUKx58xRnmeEhXg306lg2KI3Bd-nTiPUja37KLwfMeP3G6BV4I6MG-CEEoKR5-ODa7oaX1wo145hVof7te_dydnqHU5HNo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148543" y="6000448"/>
            <a:ext cx="2746895" cy="5737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Text Placeholder 15"/>
          <p:cNvSpPr>
            <a:spLocks noGrp="1"/>
          </p:cNvSpPr>
          <p:nvPr>
            <p:ph type="body" sz="quarter" idx="13" hasCustomPrompt="1"/>
          </p:nvPr>
        </p:nvSpPr>
        <p:spPr>
          <a:xfrm>
            <a:off x="577850" y="2460313"/>
            <a:ext cx="11058525" cy="600075"/>
          </a:xfrm>
        </p:spPr>
        <p:txBody>
          <a:bodyPr anchor="b">
            <a:noAutofit/>
          </a:bodyPr>
          <a:lstStyle>
            <a:lvl1pPr marL="0" indent="0">
              <a:buNone/>
              <a:defRPr sz="2400" b="1" baseline="0">
                <a:solidFill>
                  <a:srgbClr val="DE1B54"/>
                </a:solidFill>
              </a:defRPr>
            </a:lvl1pPr>
            <a:lvl2pPr>
              <a:defRPr b="1">
                <a:solidFill>
                  <a:srgbClr val="DE1B54"/>
                </a:solidFill>
              </a:defRPr>
            </a:lvl2pPr>
            <a:lvl3pPr>
              <a:defRPr b="1">
                <a:solidFill>
                  <a:srgbClr val="DE1B54"/>
                </a:solidFill>
              </a:defRPr>
            </a:lvl3pPr>
            <a:lvl4pPr>
              <a:defRPr b="1">
                <a:solidFill>
                  <a:srgbClr val="DE1B54"/>
                </a:solidFill>
              </a:defRPr>
            </a:lvl4pPr>
            <a:lvl5pPr>
              <a:defRPr b="1">
                <a:solidFill>
                  <a:srgbClr val="DE1B54"/>
                </a:solidFill>
              </a:defRPr>
            </a:lvl5pPr>
          </a:lstStyle>
          <a:p>
            <a:pPr lvl="0"/>
            <a:r>
              <a:rPr lang="en-US" dirty="0"/>
              <a:t>CLICK TO EDIT</a:t>
            </a:r>
          </a:p>
        </p:txBody>
      </p:sp>
      <p:sp>
        <p:nvSpPr>
          <p:cNvPr id="5" name="Picture Placeholder 4"/>
          <p:cNvSpPr>
            <a:spLocks noGrp="1"/>
          </p:cNvSpPr>
          <p:nvPr>
            <p:ph type="pic" sz="quarter" idx="14" hasCustomPrompt="1"/>
          </p:nvPr>
        </p:nvSpPr>
        <p:spPr>
          <a:xfrm>
            <a:off x="577514" y="5888770"/>
            <a:ext cx="2149475" cy="573088"/>
          </a:xfrm>
          <a:noFill/>
        </p:spPr>
        <p:txBody>
          <a:bodyPr anchor="ctr"/>
          <a:lstStyle>
            <a:lvl1pPr marL="0" indent="0" algn="ctr">
              <a:buNone/>
              <a:defRPr baseline="0">
                <a:solidFill>
                  <a:schemeClr val="bg1"/>
                </a:solidFill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dirty="0"/>
              <a:t>Client Logo</a:t>
            </a:r>
          </a:p>
        </p:txBody>
      </p:sp>
    </p:spTree>
    <p:extLst/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/Stat Lt Gra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0"/>
            <a:ext cx="12192000" cy="6857999"/>
          </a:xfrm>
          <a:prstGeom prst="rect">
            <a:avLst/>
          </a:prstGeom>
          <a:solidFill>
            <a:srgbClr val="C5C7C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Shape 657"/>
          <p:cNvPicPr preferRelativeResize="0"/>
          <p:nvPr/>
        </p:nvPicPr>
        <p:blipFill rotWithShape="1">
          <a:blip r:embed="rId2" cstate="screen">
            <a:alphaModFix amt="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5391" t="12112" r="-1617" b="11387"/>
          <a:stretch/>
        </p:blipFill>
        <p:spPr>
          <a:xfrm>
            <a:off x="-8467" y="0"/>
            <a:ext cx="6832600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9" name="Picture 18" descr="https://lh6.googleusercontent.com/AZ-yz1hS3IciBSwf2JdOH7_V_4OWt4k9BflYy40KWBa_ObUKx58xRnmeEhXg306lg2KI3Bd-nTiPUja37KLwfMeP3G6BV4I6MG-CEEoKR5-ODa7oaX1wo145hVof7te_dydnqHU5HNo"/>
          <p:cNvPicPr>
            <a:picLocks noChangeAspect="1" noChangeArrowheads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1236041" y="5898758"/>
            <a:ext cx="632559" cy="6631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2141317" y="1229836"/>
            <a:ext cx="9005103" cy="1325563"/>
          </a:xfrm>
        </p:spPr>
        <p:txBody>
          <a:bodyPr anchor="b">
            <a:normAutofit/>
          </a:bodyPr>
          <a:lstStyle>
            <a:lvl1pPr>
              <a:defRPr sz="1800" b="1">
                <a:solidFill>
                  <a:srgbClr val="001E60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13" hasCustomPrompt="1"/>
          </p:nvPr>
        </p:nvSpPr>
        <p:spPr>
          <a:xfrm>
            <a:off x="2141317" y="2626862"/>
            <a:ext cx="9005103" cy="2067218"/>
          </a:xfrm>
        </p:spPr>
        <p:txBody>
          <a:bodyPr anchor="t">
            <a:normAutofit/>
          </a:bodyPr>
          <a:lstStyle>
            <a:lvl1pPr marL="0" indent="0">
              <a:buNone/>
              <a:defRPr sz="3600" b="1" baseline="0">
                <a:solidFill>
                  <a:schemeClr val="bg1"/>
                </a:solidFill>
              </a:defRPr>
            </a:lvl1pPr>
            <a:lvl2pPr>
              <a:defRPr sz="3600" b="1">
                <a:solidFill>
                  <a:schemeClr val="bg1"/>
                </a:solidFill>
              </a:defRPr>
            </a:lvl2pPr>
            <a:lvl3pPr>
              <a:defRPr sz="3600" b="1">
                <a:solidFill>
                  <a:schemeClr val="bg1"/>
                </a:solidFill>
              </a:defRPr>
            </a:lvl3pPr>
            <a:lvl4pPr>
              <a:defRPr sz="3600" b="1">
                <a:solidFill>
                  <a:schemeClr val="bg1"/>
                </a:solidFill>
              </a:defRPr>
            </a:lvl4pPr>
            <a:lvl5pPr>
              <a:defRPr sz="3600" b="1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quote or statistic</a:t>
            </a:r>
          </a:p>
        </p:txBody>
      </p:sp>
      <p:sp>
        <p:nvSpPr>
          <p:cNvPr id="13" name="Text Placeholder 12"/>
          <p:cNvSpPr>
            <a:spLocks noGrp="1"/>
          </p:cNvSpPr>
          <p:nvPr>
            <p:ph type="body" sz="quarter" idx="14" hasCustomPrompt="1"/>
          </p:nvPr>
        </p:nvSpPr>
        <p:spPr>
          <a:xfrm>
            <a:off x="2141318" y="4694080"/>
            <a:ext cx="9005102" cy="711200"/>
          </a:xfrm>
        </p:spPr>
        <p:txBody>
          <a:bodyPr>
            <a:normAutofit/>
          </a:bodyPr>
          <a:lstStyle>
            <a:lvl1pPr marL="0" indent="0">
              <a:buNone/>
              <a:defRPr sz="1050" b="1">
                <a:solidFill>
                  <a:srgbClr val="001E60"/>
                </a:solidFill>
              </a:defRPr>
            </a:lvl1pPr>
          </a:lstStyle>
          <a:p>
            <a:pPr lvl="0"/>
            <a:r>
              <a:rPr lang="en-US" dirty="0"/>
              <a:t>CLICK TO EDIT ATTRIBUTE</a:t>
            </a:r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/Stat Drk Gra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6E797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Shape 657"/>
          <p:cNvPicPr preferRelativeResize="0"/>
          <p:nvPr/>
        </p:nvPicPr>
        <p:blipFill rotWithShape="1">
          <a:blip r:embed="rId2" cstate="screen">
            <a:alphaModFix amt="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5391" t="12112" r="-1617" b="11387"/>
          <a:stretch/>
        </p:blipFill>
        <p:spPr>
          <a:xfrm>
            <a:off x="-8467" y="0"/>
            <a:ext cx="6832600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9" name="Picture 18" descr="https://lh6.googleusercontent.com/AZ-yz1hS3IciBSwf2JdOH7_V_4OWt4k9BflYy40KWBa_ObUKx58xRnmeEhXg306lg2KI3Bd-nTiPUja37KLwfMeP3G6BV4I6MG-CEEoKR5-ODa7oaX1wo145hVof7te_dydnqHU5HNo"/>
          <p:cNvPicPr>
            <a:picLocks noChangeAspect="1" noChangeArrowheads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1236041" y="5898758"/>
            <a:ext cx="632559" cy="6631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2141317" y="1229836"/>
            <a:ext cx="9005103" cy="1325563"/>
          </a:xfrm>
        </p:spPr>
        <p:txBody>
          <a:bodyPr anchor="b">
            <a:normAutofit/>
          </a:bodyPr>
          <a:lstStyle>
            <a:lvl1pPr>
              <a:defRPr sz="1800" b="1">
                <a:solidFill>
                  <a:srgbClr val="001E60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13" hasCustomPrompt="1"/>
          </p:nvPr>
        </p:nvSpPr>
        <p:spPr>
          <a:xfrm>
            <a:off x="2141317" y="2626862"/>
            <a:ext cx="9005103" cy="2067218"/>
          </a:xfrm>
        </p:spPr>
        <p:txBody>
          <a:bodyPr anchor="t">
            <a:normAutofit/>
          </a:bodyPr>
          <a:lstStyle>
            <a:lvl1pPr marL="0" indent="0">
              <a:buNone/>
              <a:defRPr sz="3600" b="1" baseline="0">
                <a:solidFill>
                  <a:schemeClr val="bg1"/>
                </a:solidFill>
              </a:defRPr>
            </a:lvl1pPr>
            <a:lvl2pPr>
              <a:defRPr sz="3600" b="1">
                <a:solidFill>
                  <a:schemeClr val="bg1"/>
                </a:solidFill>
              </a:defRPr>
            </a:lvl2pPr>
            <a:lvl3pPr>
              <a:defRPr sz="3600" b="1">
                <a:solidFill>
                  <a:schemeClr val="bg1"/>
                </a:solidFill>
              </a:defRPr>
            </a:lvl3pPr>
            <a:lvl4pPr>
              <a:defRPr sz="3600" b="1">
                <a:solidFill>
                  <a:schemeClr val="bg1"/>
                </a:solidFill>
              </a:defRPr>
            </a:lvl4pPr>
            <a:lvl5pPr>
              <a:defRPr sz="3600" b="1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quote or statistic</a:t>
            </a:r>
          </a:p>
        </p:txBody>
      </p:sp>
      <p:sp>
        <p:nvSpPr>
          <p:cNvPr id="13" name="Text Placeholder 12"/>
          <p:cNvSpPr>
            <a:spLocks noGrp="1"/>
          </p:cNvSpPr>
          <p:nvPr>
            <p:ph type="body" sz="quarter" idx="14" hasCustomPrompt="1"/>
          </p:nvPr>
        </p:nvSpPr>
        <p:spPr>
          <a:xfrm>
            <a:off x="2141318" y="4694080"/>
            <a:ext cx="9005102" cy="711200"/>
          </a:xfrm>
        </p:spPr>
        <p:txBody>
          <a:bodyPr>
            <a:normAutofit/>
          </a:bodyPr>
          <a:lstStyle>
            <a:lvl1pPr marL="0" indent="0">
              <a:buNone/>
              <a:defRPr sz="1050" b="1">
                <a:solidFill>
                  <a:srgbClr val="001E60"/>
                </a:solidFill>
              </a:defRPr>
            </a:lvl1pPr>
          </a:lstStyle>
          <a:p>
            <a:pPr lvl="0"/>
            <a:r>
              <a:rPr lang="en-US" dirty="0"/>
              <a:t>CLICK TO EDIT ATTRIBUTE</a:t>
            </a:r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ase Study Templa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Picture Placeholder 15"/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949205" cy="6858000"/>
          </a:xfrm>
        </p:spPr>
        <p:txBody>
          <a:bodyPr>
            <a:normAutofit/>
          </a:bodyPr>
          <a:lstStyle>
            <a:lvl1pPr>
              <a:defRPr sz="1800"/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0" name="Picture Placeholder 19"/>
          <p:cNvSpPr>
            <a:spLocks noGrp="1"/>
          </p:cNvSpPr>
          <p:nvPr>
            <p:ph type="pic" sz="quarter" idx="15" hasCustomPrompt="1"/>
          </p:nvPr>
        </p:nvSpPr>
        <p:spPr>
          <a:xfrm>
            <a:off x="1763926" y="694480"/>
            <a:ext cx="2199933" cy="825663"/>
          </a:xfrm>
        </p:spPr>
        <p:txBody>
          <a:bodyPr/>
          <a:lstStyle/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lang="en-US"/>
              <a:t>Client logo</a:t>
            </a:r>
          </a:p>
        </p:txBody>
      </p:sp>
      <p:pic>
        <p:nvPicPr>
          <p:cNvPr id="23" name="Shape 728"/>
          <p:cNvPicPr preferRelativeResize="0"/>
          <p:nvPr/>
        </p:nvPicPr>
        <p:blipFill rotWithShape="1">
          <a:blip r:embed="rId2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279066" y="5947534"/>
            <a:ext cx="576663" cy="576663"/>
          </a:xfrm>
          <a:prstGeom prst="rect">
            <a:avLst/>
          </a:prstGeom>
          <a:noFill/>
          <a:ln>
            <a:noFill/>
          </a:ln>
        </p:spPr>
      </p:pic>
      <p:sp>
        <p:nvSpPr>
          <p:cNvPr id="10" name="Rectangle 9"/>
          <p:cNvSpPr/>
          <p:nvPr/>
        </p:nvSpPr>
        <p:spPr>
          <a:xfrm>
            <a:off x="9273988" y="1"/>
            <a:ext cx="2918012" cy="694480"/>
          </a:xfrm>
          <a:prstGeom prst="rect">
            <a:avLst/>
          </a:prstGeom>
          <a:solidFill>
            <a:srgbClr val="F99F4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spc="120" dirty="0">
                <a:solidFill>
                  <a:schemeClr val="bg1"/>
                </a:solidFill>
                <a:latin typeface="Arial Black" charset="0"/>
                <a:ea typeface="Arial Black" charset="0"/>
                <a:cs typeface="Arial Black" charset="0"/>
              </a:rPr>
              <a:t>CASE STUDY</a:t>
            </a:r>
          </a:p>
        </p:txBody>
      </p:sp>
      <p:graphicFrame>
        <p:nvGraphicFramePr>
          <p:cNvPr id="30" name="Content Placeholder 1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208934362"/>
              </p:ext>
            </p:extLst>
          </p:nvPr>
        </p:nvGraphicFramePr>
        <p:xfrm>
          <a:off x="1578891" y="1520144"/>
          <a:ext cx="9732821" cy="457200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2871491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6861330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r>
                        <a:rPr kumimoji="0" lang="en-US" sz="12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1E60"/>
                          </a:solidFill>
                          <a:effectLst/>
                          <a:uLnTx/>
                          <a:uFillTx/>
                          <a:latin typeface="Arial Black" charset="0"/>
                          <a:ea typeface="Arial Black" charset="0"/>
                          <a:cs typeface="Arial Black" charset="0"/>
                        </a:rPr>
                        <a:t>CLIENT</a:t>
                      </a:r>
                      <a:endParaRPr lang="en-US" sz="1200" b="1" i="0" dirty="0">
                        <a:latin typeface="Arial Black" charset="0"/>
                        <a:ea typeface="Arial Black" charset="0"/>
                        <a:cs typeface="Arial Black" charset="0"/>
                      </a:endParaRPr>
                    </a:p>
                  </a:txBody>
                  <a:tcPr marL="182880" marR="182880" marT="274320" marB="27432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>
                        <a:buNone/>
                      </a:pPr>
                      <a:endParaRPr lang="en-US" b="1" dirty="0">
                        <a:solidFill>
                          <a:srgbClr val="F99F42"/>
                        </a:solidFill>
                        <a:latin typeface="Arial" charset="0"/>
                        <a:ea typeface="Arial" charset="0"/>
                        <a:cs typeface="Arial" charset="0"/>
                      </a:endParaRPr>
                    </a:p>
                    <a:p>
                      <a:pPr marL="0" lvl="0" indent="0">
                        <a:buNone/>
                      </a:pPr>
                      <a:endParaRPr lang="en-US" b="1" dirty="0">
                        <a:solidFill>
                          <a:srgbClr val="F99F42"/>
                        </a:solidFill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182880" marR="182880" marT="274320" marB="27432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2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1E60"/>
                          </a:solidFill>
                          <a:effectLst/>
                          <a:uLnTx/>
                          <a:uFillTx/>
                          <a:latin typeface="Arial Black" charset="0"/>
                          <a:ea typeface="Arial Black" charset="0"/>
                          <a:cs typeface="Arial Black" charset="0"/>
                        </a:rPr>
                        <a:t>CHALLENGE</a:t>
                      </a:r>
                      <a:endParaRPr lang="en-US" sz="1200" b="1" i="0" dirty="0">
                        <a:latin typeface="Arial Black" charset="0"/>
                        <a:ea typeface="Arial Black" charset="0"/>
                        <a:cs typeface="Arial Black" charset="0"/>
                      </a:endParaRPr>
                    </a:p>
                  </a:txBody>
                  <a:tcPr marL="182880" marR="182880" marT="274320" marB="274320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200" dirty="0">
                        <a:latin typeface="Arial" charset="0"/>
                        <a:ea typeface="Arial" charset="0"/>
                        <a:cs typeface="Arial" charset="0"/>
                      </a:endParaRPr>
                    </a:p>
                    <a:p>
                      <a:endParaRPr lang="en-US" sz="1200" dirty="0">
                        <a:latin typeface="Arial" charset="0"/>
                        <a:ea typeface="Arial" charset="0"/>
                        <a:cs typeface="Arial" charset="0"/>
                      </a:endParaRPr>
                    </a:p>
                    <a:p>
                      <a:endParaRPr lang="en-US" sz="1200" dirty="0"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182880" marR="182880" marT="274320" marB="274320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2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1E60"/>
                          </a:solidFill>
                          <a:effectLst/>
                          <a:uLnTx/>
                          <a:uFillTx/>
                          <a:latin typeface="Arial Black" charset="0"/>
                          <a:ea typeface="Arial Black" charset="0"/>
                          <a:cs typeface="Arial Black" charset="0"/>
                        </a:rPr>
                        <a:t>THE SUTHERLAND TRANSFORMATION</a:t>
                      </a:r>
                      <a:endParaRPr lang="en-US" sz="1200" b="1" i="0" dirty="0">
                        <a:latin typeface="Arial Black" charset="0"/>
                        <a:ea typeface="Arial Black" charset="0"/>
                        <a:cs typeface="Arial Black" charset="0"/>
                      </a:endParaRPr>
                    </a:p>
                  </a:txBody>
                  <a:tcPr marL="182880" marR="182880" marT="274320" marB="274320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indent="0">
                        <a:buNone/>
                      </a:pPr>
                      <a:endParaRPr lang="en-US" sz="1200" dirty="0">
                        <a:latin typeface="Arial" charset="0"/>
                        <a:ea typeface="Arial" charset="0"/>
                        <a:cs typeface="Arial" charset="0"/>
                      </a:endParaRPr>
                    </a:p>
                    <a:p>
                      <a:pPr marL="0" indent="0">
                        <a:buNone/>
                      </a:pPr>
                      <a:endParaRPr lang="en-US" sz="1200" dirty="0"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182880" marR="182880" marT="274320" marB="274320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0">
                <a:tc>
                  <a:txBody>
                    <a:bodyPr/>
                    <a:lstStyle/>
                    <a:p>
                      <a:endParaRPr lang="en-US" sz="1200" b="1" i="0" dirty="0"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182880" marR="182880" marT="274320" marB="274320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en-US" sz="1200" dirty="0">
                        <a:solidFill>
                          <a:schemeClr val="tx1"/>
                        </a:solidFill>
                        <a:latin typeface="Arial" charset="0"/>
                        <a:ea typeface="Arial" charset="0"/>
                        <a:cs typeface="Arial" charset="0"/>
                      </a:endParaRPr>
                    </a:p>
                    <a:p>
                      <a:pPr algn="l"/>
                      <a:endParaRPr lang="en-US" sz="1200" dirty="0">
                        <a:solidFill>
                          <a:schemeClr val="tx1"/>
                        </a:solidFill>
                        <a:latin typeface="Arial" charset="0"/>
                        <a:ea typeface="Arial" charset="0"/>
                        <a:cs typeface="Arial" charset="0"/>
                      </a:endParaRPr>
                    </a:p>
                    <a:p>
                      <a:pPr algn="l"/>
                      <a:endParaRPr lang="en-US" sz="1200" dirty="0">
                        <a:solidFill>
                          <a:schemeClr val="tx1"/>
                        </a:solidFill>
                        <a:latin typeface="Arial" charset="0"/>
                        <a:ea typeface="Arial" charset="0"/>
                        <a:cs typeface="Arial" charset="0"/>
                      </a:endParaRPr>
                    </a:p>
                    <a:p>
                      <a:pPr algn="l"/>
                      <a:endParaRPr lang="en-US" sz="1200" dirty="0">
                        <a:solidFill>
                          <a:schemeClr val="tx1"/>
                        </a:solidFill>
                        <a:latin typeface="Arial" charset="0"/>
                        <a:ea typeface="Arial" charset="0"/>
                        <a:cs typeface="Arial" charset="0"/>
                      </a:endParaRPr>
                    </a:p>
                    <a:p>
                      <a:pPr algn="l"/>
                      <a:endParaRPr lang="en-US" sz="1200" dirty="0">
                        <a:solidFill>
                          <a:schemeClr val="tx1"/>
                        </a:solidFill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182880" marR="182880" marT="274320" marB="274320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</a:tbl>
          </a:graphicData>
        </a:graphic>
      </p:graphicFrame>
      <p:sp>
        <p:nvSpPr>
          <p:cNvPr id="38" name="Rectangle 37"/>
          <p:cNvSpPr/>
          <p:nvPr/>
        </p:nvSpPr>
        <p:spPr>
          <a:xfrm>
            <a:off x="9273988" y="0"/>
            <a:ext cx="2918012" cy="694481"/>
          </a:xfrm>
          <a:prstGeom prst="rect">
            <a:avLst/>
          </a:prstGeom>
          <a:solidFill>
            <a:srgbClr val="F99F4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b="1" spc="120" dirty="0">
                <a:solidFill>
                  <a:schemeClr val="bg1"/>
                </a:solidFill>
                <a:latin typeface="Arial Black" charset="0"/>
                <a:ea typeface="Arial Black" charset="0"/>
                <a:cs typeface="Arial Black" charset="0"/>
              </a:rPr>
              <a:t>CASE STUDY</a:t>
            </a:r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6"/>
          </p:nvPr>
        </p:nvSpPr>
        <p:spPr>
          <a:xfrm>
            <a:off x="4533900" y="1773392"/>
            <a:ext cx="6745288" cy="690562"/>
          </a:xfrm>
        </p:spPr>
        <p:txBody>
          <a:bodyPr>
            <a:normAutofit/>
          </a:bodyPr>
          <a:lstStyle>
            <a:lvl1pPr marL="0" indent="0">
              <a:buNone/>
              <a:defRPr sz="1800" b="1">
                <a:solidFill>
                  <a:srgbClr val="F99F42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3" name="Text Placeholder 12"/>
          <p:cNvSpPr>
            <a:spLocks noGrp="1"/>
          </p:cNvSpPr>
          <p:nvPr>
            <p:ph type="body" sz="quarter" idx="17"/>
          </p:nvPr>
        </p:nvSpPr>
        <p:spPr>
          <a:xfrm>
            <a:off x="4533900" y="2839987"/>
            <a:ext cx="6745288" cy="660451"/>
          </a:xfrm>
        </p:spPr>
        <p:txBody>
          <a:bodyPr>
            <a:no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200"/>
            </a:lvl3pPr>
            <a:lvl4pPr marL="1371600" indent="0">
              <a:buNone/>
              <a:defRPr sz="1200"/>
            </a:lvl4pPr>
            <a:lvl5pPr marL="1828800" indent="0">
              <a:buNone/>
              <a:defRPr sz="12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0" name="Text Placeholder 12"/>
          <p:cNvSpPr>
            <a:spLocks noGrp="1"/>
          </p:cNvSpPr>
          <p:nvPr>
            <p:ph type="body" sz="quarter" idx="18"/>
          </p:nvPr>
        </p:nvSpPr>
        <p:spPr>
          <a:xfrm>
            <a:off x="4533900" y="3932806"/>
            <a:ext cx="6745288" cy="461665"/>
          </a:xfrm>
        </p:spPr>
        <p:txBody>
          <a:bodyPr>
            <a:no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200"/>
            </a:lvl3pPr>
            <a:lvl4pPr marL="1371600" indent="0">
              <a:buNone/>
              <a:defRPr sz="1200"/>
            </a:lvl4pPr>
            <a:lvl5pPr marL="1828800" indent="0">
              <a:buNone/>
              <a:defRPr sz="12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18329715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&amp;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200" b="1">
                <a:solidFill>
                  <a:srgbClr val="001E60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>
                <a:solidFill>
                  <a:srgbClr val="6E797C"/>
                </a:solidFill>
              </a:rPr>
              <a:t>\\    Sutherland Inc, Confidential</a:t>
            </a:r>
            <a:endParaRPr lang="en-US" dirty="0">
              <a:solidFill>
                <a:srgbClr val="6E797C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69983" y="6176963"/>
            <a:ext cx="365123" cy="37128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fld id="{C6CDCA4D-B942-BC47-92B6-393DE0C99508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7" name="Shape 728"/>
          <p:cNvPicPr preferRelativeResize="0"/>
          <p:nvPr/>
        </p:nvPicPr>
        <p:blipFill rotWithShape="1">
          <a:blip r:embed="rId2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279066" y="5947534"/>
            <a:ext cx="576663" cy="576663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Shape 657"/>
          <p:cNvPicPr preferRelativeResize="0"/>
          <p:nvPr/>
        </p:nvPicPr>
        <p:blipFill rotWithShape="1">
          <a:blip r:embed="rId3" cstate="screen">
            <a:alphaModFix amt="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1" t="12112" r="10061" b="11387"/>
          <a:stretch/>
        </p:blipFill>
        <p:spPr>
          <a:xfrm>
            <a:off x="4130146" y="-1"/>
            <a:ext cx="8061854" cy="68580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&amp;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1E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0" name="Shape 657"/>
          <p:cNvPicPr preferRelativeResize="0"/>
          <p:nvPr/>
        </p:nvPicPr>
        <p:blipFill rotWithShape="1">
          <a:blip r:embed="rId2" cstate="screen">
            <a:biLevel thresh="75000"/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1" t="12112" r="10061" b="11387"/>
          <a:stretch/>
        </p:blipFill>
        <p:spPr>
          <a:xfrm>
            <a:off x="4130146" y="-1"/>
            <a:ext cx="8061854" cy="6858001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200" b="1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rgbClr val="DE1B54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rgbClr val="DE1B54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\\    Sutherland Inc, Confidential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69983" y="6176963"/>
            <a:ext cx="365123" cy="37128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fld id="{C6CDCA4D-B942-BC47-92B6-393DE0C99508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11" name="Picture 10" descr="https://lh6.googleusercontent.com/AZ-yz1hS3IciBSwf2JdOH7_V_4OWt4k9BflYy40KWBa_ObUKx58xRnmeEhXg306lg2KI3Bd-nTiPUja37KLwfMeP3G6BV4I6MG-CEEoKR5-ODa7oaX1wo145hVof7te_dydnqHU5HNo"/>
          <p:cNvPicPr>
            <a:picLocks noChangeAspect="1" noChangeArrowheads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1236041" y="5898758"/>
            <a:ext cx="632559" cy="6631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Shape 728"/>
          <p:cNvPicPr preferRelativeResize="0"/>
          <p:nvPr/>
        </p:nvPicPr>
        <p:blipFill rotWithShape="1">
          <a:blip r:embed="rId2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279066" y="5947534"/>
            <a:ext cx="576663" cy="576663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Shape 657"/>
          <p:cNvPicPr preferRelativeResize="0"/>
          <p:nvPr/>
        </p:nvPicPr>
        <p:blipFill rotWithShape="1">
          <a:blip r:embed="rId3" cstate="screen">
            <a:alphaModFix amt="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1" t="12112" r="10061" b="11387"/>
          <a:stretch/>
        </p:blipFill>
        <p:spPr>
          <a:xfrm>
            <a:off x="4130146" y="-1"/>
            <a:ext cx="8061854" cy="6858001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200" b="1">
                <a:solidFill>
                  <a:srgbClr val="001E60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>
                <a:solidFill>
                  <a:srgbClr val="6E797C"/>
                </a:solidFill>
              </a:rPr>
              <a:t>\\    Sutherland Inc, Confidential</a:t>
            </a:r>
            <a:endParaRPr lang="en-US" dirty="0">
              <a:solidFill>
                <a:srgbClr val="6E797C"/>
              </a:solidFill>
            </a:endParaRPr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69983" y="6176963"/>
            <a:ext cx="365123" cy="37128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fld id="{C6CDCA4D-B942-BC47-92B6-393DE0C9950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42214569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1E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1" name="Shape 657"/>
          <p:cNvPicPr preferRelativeResize="0"/>
          <p:nvPr/>
        </p:nvPicPr>
        <p:blipFill rotWithShape="1">
          <a:blip r:embed="rId2" cstate="screen">
            <a:biLevel thresh="75000"/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1" t="12112" r="10061" b="11387"/>
          <a:stretch/>
        </p:blipFill>
        <p:spPr>
          <a:xfrm>
            <a:off x="4130146" y="-1"/>
            <a:ext cx="8061854" cy="6858001"/>
          </a:xfrm>
          <a:prstGeom prst="rect">
            <a:avLst/>
          </a:prstGeom>
          <a:noFill/>
          <a:ln>
            <a:noFill/>
          </a:ln>
        </p:spPr>
      </p:pic>
      <p:sp>
        <p:nvSpPr>
          <p:cNvPr id="12" name="Footer Placeholder 3"/>
          <p:cNvSpPr>
            <a:spLocks noGrp="1"/>
          </p:cNvSpPr>
          <p:nvPr>
            <p:ph type="ftr" sz="quarter" idx="10"/>
          </p:nvPr>
        </p:nvSpPr>
        <p:spPr>
          <a:xfrm>
            <a:off x="632013" y="6176963"/>
            <a:ext cx="3852770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\\    Sutherland Inc, Confidential</a:t>
            </a:r>
            <a:endParaRPr lang="en-US" dirty="0"/>
          </a:p>
        </p:txBody>
      </p:sp>
      <p:sp>
        <p:nvSpPr>
          <p:cNvPr id="13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69983" y="6176963"/>
            <a:ext cx="365123" cy="37128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fld id="{C6CDCA4D-B942-BC47-92B6-393DE0C99508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14" name="Picture 13" descr="https://lh6.googleusercontent.com/AZ-yz1hS3IciBSwf2JdOH7_V_4OWt4k9BflYy40KWBa_ObUKx58xRnmeEhXg306lg2KI3Bd-nTiPUja37KLwfMeP3G6BV4I6MG-CEEoKR5-ODa7oaX1wo145hVof7te_dydnqHU5HNo"/>
          <p:cNvPicPr>
            <a:picLocks noChangeAspect="1" noChangeArrowheads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1236041" y="5898758"/>
            <a:ext cx="632559" cy="6631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200" b="1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rgbClr val="DE1B54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rgbClr val="DE1B54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rgbClr val="DE1B54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rgbClr val="DE1B54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/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Shape 657"/>
          <p:cNvPicPr preferRelativeResize="0"/>
          <p:nvPr/>
        </p:nvPicPr>
        <p:blipFill rotWithShape="1">
          <a:blip r:embed="rId2" cstate="screen">
            <a:alphaModFix amt="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1" t="12112" r="10061" b="11387"/>
          <a:stretch/>
        </p:blipFill>
        <p:spPr>
          <a:xfrm>
            <a:off x="4130146" y="-1"/>
            <a:ext cx="8061854" cy="6858001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Shape 728"/>
          <p:cNvPicPr preferRelativeResize="0"/>
          <p:nvPr/>
        </p:nvPicPr>
        <p:blipFill rotWithShape="1">
          <a:blip r:embed="rId3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279066" y="5947534"/>
            <a:ext cx="576663" cy="576663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>
            <a:normAutofit/>
          </a:bodyPr>
          <a:lstStyle>
            <a:lvl1pPr>
              <a:defRPr sz="3200" b="1">
                <a:solidFill>
                  <a:srgbClr val="001E60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rgbClr val="DE1B54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400"/>
            </a:lvl2pPr>
            <a:lvl3pPr>
              <a:defRPr sz="2400"/>
            </a:lvl3pPr>
            <a:lvl4pPr>
              <a:defRPr sz="2400"/>
            </a:lvl4pPr>
            <a:lvl5pPr>
              <a:defRPr sz="24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rgbClr val="DE1B54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400"/>
            </a:lvl2pPr>
            <a:lvl3pPr>
              <a:defRPr sz="2400"/>
            </a:lvl3pPr>
            <a:lvl4pPr>
              <a:defRPr sz="2400"/>
            </a:lvl4pPr>
            <a:lvl5pPr>
              <a:defRPr sz="24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10"/>
          </p:nvPr>
        </p:nvSpPr>
        <p:spPr>
          <a:xfrm>
            <a:off x="632013" y="6176963"/>
            <a:ext cx="3852770" cy="365125"/>
          </a:xfrm>
        </p:spPr>
        <p:txBody>
          <a:bodyPr/>
          <a:lstStyle/>
          <a:p>
            <a:r>
              <a:rPr lang="en-US">
                <a:solidFill>
                  <a:srgbClr val="6E797C"/>
                </a:solidFill>
              </a:rPr>
              <a:t>\\    Sutherland Inc, Confidential</a:t>
            </a:r>
            <a:endParaRPr lang="en-US" dirty="0">
              <a:solidFill>
                <a:srgbClr val="6E797C"/>
              </a:solidFill>
            </a:endParaRPr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11"/>
          </p:nvPr>
        </p:nvSpPr>
        <p:spPr>
          <a:xfrm>
            <a:off x="369983" y="6176963"/>
            <a:ext cx="365123" cy="37128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fld id="{C6CDCA4D-B942-BC47-92B6-393DE0C9950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43940650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1E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0" name="Shape 657"/>
          <p:cNvPicPr preferRelativeResize="0"/>
          <p:nvPr/>
        </p:nvPicPr>
        <p:blipFill rotWithShape="1">
          <a:blip r:embed="rId2" cstate="screen">
            <a:biLevel thresh="75000"/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1" t="12112" r="10061" b="11387"/>
          <a:stretch/>
        </p:blipFill>
        <p:spPr>
          <a:xfrm>
            <a:off x="4130146" y="-1"/>
            <a:ext cx="8061854" cy="6858001"/>
          </a:xfrm>
          <a:prstGeom prst="rect">
            <a:avLst/>
          </a:prstGeom>
          <a:noFill/>
          <a:ln>
            <a:noFill/>
          </a:ln>
        </p:spPr>
      </p:pic>
      <p:sp>
        <p:nvSpPr>
          <p:cNvPr id="11" name="Footer Placeholder 3"/>
          <p:cNvSpPr>
            <a:spLocks noGrp="1"/>
          </p:cNvSpPr>
          <p:nvPr>
            <p:ph type="ftr" sz="quarter" idx="10"/>
          </p:nvPr>
        </p:nvSpPr>
        <p:spPr>
          <a:xfrm>
            <a:off x="632013" y="6176963"/>
            <a:ext cx="3852770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\\    Sutherland Inc, Confidential</a:t>
            </a:r>
            <a:endParaRPr lang="en-US" dirty="0"/>
          </a:p>
        </p:txBody>
      </p:sp>
      <p:sp>
        <p:nvSpPr>
          <p:cNvPr id="12" name="Slide Number Placeholder 5"/>
          <p:cNvSpPr>
            <a:spLocks noGrp="1"/>
          </p:cNvSpPr>
          <p:nvPr>
            <p:ph type="sldNum" sz="quarter" idx="11"/>
          </p:nvPr>
        </p:nvSpPr>
        <p:spPr>
          <a:xfrm>
            <a:off x="369983" y="6176963"/>
            <a:ext cx="365123" cy="37128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fld id="{C6CDCA4D-B942-BC47-92B6-393DE0C99508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13" name="Picture 12" descr="https://lh6.googleusercontent.com/AZ-yz1hS3IciBSwf2JdOH7_V_4OWt4k9BflYy40KWBa_ObUKx58xRnmeEhXg306lg2KI3Bd-nTiPUja37KLwfMeP3G6BV4I6MG-CEEoKR5-ODa7oaX1wo145hVof7te_dydnqHU5HNo"/>
          <p:cNvPicPr>
            <a:picLocks noChangeAspect="1" noChangeArrowheads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1236041" y="5898758"/>
            <a:ext cx="632559" cy="6631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>
            <a:normAutofit/>
          </a:bodyPr>
          <a:lstStyle>
            <a:lvl1pPr>
              <a:defRPr sz="3200" b="1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rgbClr val="DE1B54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>
            <a:normAutofit/>
          </a:bodyPr>
          <a:lstStyle>
            <a:lvl1pPr>
              <a:defRPr sz="2400">
                <a:solidFill>
                  <a:schemeClr val="bg1"/>
                </a:solidFill>
              </a:defRPr>
            </a:lvl1pPr>
            <a:lvl2pPr>
              <a:defRPr sz="2400"/>
            </a:lvl2pPr>
            <a:lvl3pPr>
              <a:defRPr sz="2400">
                <a:solidFill>
                  <a:schemeClr val="bg1"/>
                </a:solidFill>
              </a:defRPr>
            </a:lvl3pPr>
            <a:lvl4pPr>
              <a:defRPr sz="2400"/>
            </a:lvl4pPr>
            <a:lvl5pPr>
              <a:defRPr sz="24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rgbClr val="DE1B54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>
            <a:normAutofit/>
          </a:bodyPr>
          <a:lstStyle>
            <a:lvl1pPr>
              <a:defRPr sz="2400">
                <a:solidFill>
                  <a:schemeClr val="bg1"/>
                </a:solidFill>
              </a:defRPr>
            </a:lvl1pPr>
            <a:lvl2pPr>
              <a:defRPr sz="2400"/>
            </a:lvl2pPr>
            <a:lvl3pPr>
              <a:defRPr sz="2400">
                <a:solidFill>
                  <a:schemeClr val="bg1"/>
                </a:solidFill>
              </a:defRPr>
            </a:lvl3pPr>
            <a:lvl4pPr>
              <a:defRPr sz="2400"/>
            </a:lvl4pPr>
            <a:lvl5pPr>
              <a:defRPr sz="24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/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/Caption Le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Shape 657"/>
          <p:cNvPicPr preferRelativeResize="0"/>
          <p:nvPr/>
        </p:nvPicPr>
        <p:blipFill rotWithShape="1">
          <a:blip r:embed="rId2" cstate="screen">
            <a:alphaModFix amt="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1" t="12112" r="10061" b="11387"/>
          <a:stretch/>
        </p:blipFill>
        <p:spPr>
          <a:xfrm>
            <a:off x="4130146" y="-1"/>
            <a:ext cx="8061854" cy="6858001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7867" y="987425"/>
            <a:ext cx="4228933" cy="2436812"/>
          </a:xfrm>
        </p:spPr>
        <p:txBody>
          <a:bodyPr anchor="b"/>
          <a:lstStyle>
            <a:lvl1pPr>
              <a:defRPr sz="3200" b="1">
                <a:solidFill>
                  <a:srgbClr val="001E60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 anchor="ctr">
            <a:normAutofit/>
          </a:bodyPr>
          <a:lstStyle>
            <a:lvl1pPr marL="342900" indent="-342900">
              <a:buFont typeface="Arial" charset="0"/>
              <a:buChar char="•"/>
              <a:defRPr sz="2400"/>
            </a:lvl1pPr>
            <a:lvl2pPr marL="800100" indent="-342900">
              <a:buFont typeface="Arial" charset="0"/>
              <a:buChar char="•"/>
              <a:defRPr sz="2400"/>
            </a:lvl2pPr>
            <a:lvl3pPr marL="1257300" indent="-342900">
              <a:buFont typeface="Arial" charset="0"/>
              <a:buChar char="•"/>
              <a:defRPr sz="2400"/>
            </a:lvl3pPr>
            <a:lvl4pPr marL="1714500" indent="-342900">
              <a:buFont typeface="Arial" charset="0"/>
              <a:buChar char="•"/>
              <a:defRPr sz="2400"/>
            </a:lvl4pPr>
            <a:lvl5pPr marL="2171700" indent="-342900">
              <a:buFont typeface="Arial" charset="0"/>
              <a:buChar char="•"/>
              <a:defRPr sz="2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 hasCustomPrompt="1"/>
          </p:nvPr>
        </p:nvSpPr>
        <p:spPr>
          <a:xfrm>
            <a:off x="647867" y="3424236"/>
            <a:ext cx="4228933" cy="1698749"/>
          </a:xfrm>
        </p:spPr>
        <p:txBody>
          <a:bodyPr>
            <a:normAutofit/>
          </a:bodyPr>
          <a:lstStyle>
            <a:lvl1pPr marL="0" indent="0">
              <a:buNone/>
              <a:defRPr sz="1800" b="1">
                <a:solidFill>
                  <a:srgbClr val="DE1B54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pic>
        <p:nvPicPr>
          <p:cNvPr id="9" name="Shape 728"/>
          <p:cNvPicPr preferRelativeResize="0"/>
          <p:nvPr/>
        </p:nvPicPr>
        <p:blipFill rotWithShape="1">
          <a:blip r:embed="rId3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279066" y="5947534"/>
            <a:ext cx="576663" cy="576663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>
                <a:solidFill>
                  <a:srgbClr val="6E797C"/>
                </a:solidFill>
              </a:rPr>
              <a:t>\\    Sutherland Inc, Confidential</a:t>
            </a:r>
            <a:endParaRPr lang="en-US" dirty="0">
              <a:solidFill>
                <a:srgbClr val="6E797C"/>
              </a:solidFill>
            </a:endParaRPr>
          </a:p>
        </p:txBody>
      </p:sp>
      <p:sp>
        <p:nvSpPr>
          <p:cNvPr id="12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69983" y="6176963"/>
            <a:ext cx="365123" cy="37128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fld id="{C6CDCA4D-B942-BC47-92B6-393DE0C99508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1E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Title 1"/>
          <p:cNvSpPr>
            <a:spLocks noGrp="1"/>
          </p:cNvSpPr>
          <p:nvPr>
            <p:ph type="title" hasCustomPrompt="1"/>
          </p:nvPr>
        </p:nvSpPr>
        <p:spPr>
          <a:xfrm>
            <a:off x="577514" y="2957470"/>
            <a:ext cx="11059425" cy="1325563"/>
          </a:xfrm>
        </p:spPr>
        <p:txBody>
          <a:bodyPr>
            <a:noAutofit/>
          </a:bodyPr>
          <a:lstStyle>
            <a:lvl1pPr>
              <a:defRPr sz="4400" b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TITLE</a:t>
            </a:r>
          </a:p>
        </p:txBody>
      </p:sp>
      <p:sp>
        <p:nvSpPr>
          <p:cNvPr id="10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577514" y="2306608"/>
            <a:ext cx="11059425" cy="1116523"/>
          </a:xfrm>
        </p:spPr>
        <p:txBody>
          <a:bodyPr anchor="b">
            <a:noAutofit/>
          </a:bodyPr>
          <a:lstStyle>
            <a:lvl1pPr marL="0" indent="0" algn="l">
              <a:buNone/>
              <a:defRPr sz="4400" b="1">
                <a:solidFill>
                  <a:srgbClr val="DE1B54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</a:t>
            </a:r>
          </a:p>
        </p:txBody>
      </p:sp>
      <p:pic>
        <p:nvPicPr>
          <p:cNvPr id="11" name="Shape 657"/>
          <p:cNvPicPr preferRelativeResize="0"/>
          <p:nvPr/>
        </p:nvPicPr>
        <p:blipFill rotWithShape="1">
          <a:blip r:embed="rId2" cstate="screen">
            <a:biLevel thresh="75000"/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1" t="12112" r="10061" b="11387"/>
          <a:stretch/>
        </p:blipFill>
        <p:spPr>
          <a:xfrm>
            <a:off x="4130146" y="-1"/>
            <a:ext cx="8061854" cy="6858001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Picture 4" descr="https://lh6.googleusercontent.com/AZ-yz1hS3IciBSwf2JdOH7_V_4OWt4k9BflYy40KWBa_ObUKx58xRnmeEhXg306lg2KI3Bd-nTiPUja37KLwfMeP3G6BV4I6MG-CEEoKR5-ODa7oaX1wo145hVof7te_dydnqHU5HNo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148543" y="6000448"/>
            <a:ext cx="2746895" cy="5737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/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/Caption Left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1E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1" name="Shape 657"/>
          <p:cNvPicPr preferRelativeResize="0"/>
          <p:nvPr/>
        </p:nvPicPr>
        <p:blipFill rotWithShape="1">
          <a:blip r:embed="rId2" cstate="screen">
            <a:biLevel thresh="75000"/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1" t="12112" r="10061" b="11387"/>
          <a:stretch/>
        </p:blipFill>
        <p:spPr>
          <a:xfrm>
            <a:off x="4130146" y="-1"/>
            <a:ext cx="8061854" cy="6858001"/>
          </a:xfrm>
          <a:prstGeom prst="rect">
            <a:avLst/>
          </a:prstGeom>
          <a:noFill/>
          <a:ln>
            <a:noFill/>
          </a:ln>
        </p:spPr>
      </p:pic>
      <p:sp>
        <p:nvSpPr>
          <p:cNvPr id="13" name="Footer Placeholder 3"/>
          <p:cNvSpPr>
            <a:spLocks noGrp="1"/>
          </p:cNvSpPr>
          <p:nvPr>
            <p:ph type="ftr" sz="quarter" idx="10"/>
          </p:nvPr>
        </p:nvSpPr>
        <p:spPr>
          <a:xfrm>
            <a:off x="632013" y="6176963"/>
            <a:ext cx="3852770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\\    Sutherland Inc, Confidential</a:t>
            </a:r>
            <a:endParaRPr lang="en-US" dirty="0"/>
          </a:p>
        </p:txBody>
      </p:sp>
      <p:sp>
        <p:nvSpPr>
          <p:cNvPr id="14" name="Slide Number Placeholder 5"/>
          <p:cNvSpPr>
            <a:spLocks noGrp="1"/>
          </p:cNvSpPr>
          <p:nvPr>
            <p:ph type="sldNum" sz="quarter" idx="11"/>
          </p:nvPr>
        </p:nvSpPr>
        <p:spPr>
          <a:xfrm>
            <a:off x="369983" y="6176963"/>
            <a:ext cx="365123" cy="37128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fld id="{C6CDCA4D-B942-BC47-92B6-393DE0C99508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15" name="Picture 14" descr="https://lh6.googleusercontent.com/AZ-yz1hS3IciBSwf2JdOH7_V_4OWt4k9BflYy40KWBa_ObUKx58xRnmeEhXg306lg2KI3Bd-nTiPUja37KLwfMeP3G6BV4I6MG-CEEoKR5-ODa7oaX1wo145hVof7te_dydnqHU5HNo"/>
          <p:cNvPicPr>
            <a:picLocks noChangeAspect="1" noChangeArrowheads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1236041" y="5898758"/>
            <a:ext cx="632559" cy="6631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7867" y="987425"/>
            <a:ext cx="4228933" cy="2436812"/>
          </a:xfrm>
        </p:spPr>
        <p:txBody>
          <a:bodyPr anchor="b"/>
          <a:lstStyle>
            <a:lvl1pPr>
              <a:defRPr sz="3200" b="1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 anchor="ctr">
            <a:normAutofit/>
          </a:bodyPr>
          <a:lstStyle>
            <a:lvl1pPr marL="342900" indent="-342900">
              <a:buFont typeface="Arial" charset="0"/>
              <a:buChar char="•"/>
              <a:defRPr sz="2400">
                <a:solidFill>
                  <a:schemeClr val="bg1"/>
                </a:solidFill>
              </a:defRPr>
            </a:lvl1pPr>
            <a:lvl2pPr marL="800100" indent="-342900">
              <a:buFont typeface="Arial" charset="0"/>
              <a:buChar char="•"/>
              <a:defRPr sz="2400"/>
            </a:lvl2pPr>
            <a:lvl3pPr marL="1257300" indent="-342900">
              <a:buFont typeface="Arial" charset="0"/>
              <a:buChar char="•"/>
              <a:defRPr sz="2400">
                <a:solidFill>
                  <a:schemeClr val="bg1"/>
                </a:solidFill>
              </a:defRPr>
            </a:lvl3pPr>
            <a:lvl4pPr marL="1714500" indent="-342900">
              <a:buFont typeface="Arial" charset="0"/>
              <a:buChar char="•"/>
              <a:defRPr sz="2400"/>
            </a:lvl4pPr>
            <a:lvl5pPr marL="2171700" indent="-342900">
              <a:buFont typeface="Arial" charset="0"/>
              <a:buChar char="•"/>
              <a:defRPr sz="2400">
                <a:solidFill>
                  <a:schemeClr val="bg1"/>
                </a:solidFill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 hasCustomPrompt="1"/>
          </p:nvPr>
        </p:nvSpPr>
        <p:spPr>
          <a:xfrm>
            <a:off x="647867" y="3424236"/>
            <a:ext cx="4228933" cy="1698749"/>
          </a:xfrm>
        </p:spPr>
        <p:txBody>
          <a:bodyPr>
            <a:normAutofit/>
          </a:bodyPr>
          <a:lstStyle>
            <a:lvl1pPr marL="0" indent="0">
              <a:buNone/>
              <a:defRPr sz="1800" b="1">
                <a:solidFill>
                  <a:srgbClr val="DE1B54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 w/Caption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Shape 657"/>
          <p:cNvPicPr preferRelativeResize="0"/>
          <p:nvPr/>
        </p:nvPicPr>
        <p:blipFill rotWithShape="1">
          <a:blip r:embed="rId2" cstate="screen">
            <a:alphaModFix amt="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1" t="12112" r="10061" b="11387"/>
          <a:stretch/>
        </p:blipFill>
        <p:spPr>
          <a:xfrm>
            <a:off x="4130146" y="-1"/>
            <a:ext cx="8061854" cy="6858001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59018" y="987425"/>
            <a:ext cx="6172200" cy="4873625"/>
          </a:xfrm>
        </p:spPr>
        <p:txBody>
          <a:bodyPr anchor="ctr">
            <a:normAutofit/>
          </a:bodyPr>
          <a:lstStyle>
            <a:lvl1pPr marL="342900" indent="-342900">
              <a:buFont typeface="Arial" charset="0"/>
              <a:buChar char="•"/>
              <a:defRPr sz="2400"/>
            </a:lvl1pPr>
            <a:lvl2pPr marL="800100" indent="-342900">
              <a:buFont typeface="Arial" charset="0"/>
              <a:buChar char="•"/>
              <a:defRPr sz="2400"/>
            </a:lvl2pPr>
            <a:lvl3pPr marL="1257300" indent="-342900">
              <a:buFont typeface="Arial" charset="0"/>
              <a:buChar char="•"/>
              <a:defRPr sz="2400"/>
            </a:lvl3pPr>
            <a:lvl4pPr marL="1714500" indent="-342900">
              <a:buFont typeface="Arial" charset="0"/>
              <a:buChar char="•"/>
              <a:defRPr sz="2400"/>
            </a:lvl4pPr>
            <a:lvl5pPr marL="2171700" indent="-342900">
              <a:buFont typeface="Arial" charset="0"/>
              <a:buChar char="•"/>
              <a:defRPr sz="2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pic>
        <p:nvPicPr>
          <p:cNvPr id="9" name="Shape 728"/>
          <p:cNvPicPr preferRelativeResize="0"/>
          <p:nvPr/>
        </p:nvPicPr>
        <p:blipFill rotWithShape="1">
          <a:blip r:embed="rId3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279066" y="5947534"/>
            <a:ext cx="576663" cy="576663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>
                <a:solidFill>
                  <a:srgbClr val="6E797C"/>
                </a:solidFill>
              </a:rPr>
              <a:t>\\    Sutherland Inc, Confidential</a:t>
            </a:r>
            <a:endParaRPr lang="en-US" dirty="0">
              <a:solidFill>
                <a:srgbClr val="6E797C"/>
              </a:solidFill>
            </a:endParaRPr>
          </a:p>
        </p:txBody>
      </p:sp>
      <p:sp>
        <p:nvSpPr>
          <p:cNvPr id="12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69983" y="6176963"/>
            <a:ext cx="365123" cy="37128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fld id="{C6CDCA4D-B942-BC47-92B6-393DE0C99508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1" name="Text Placeholder 3"/>
          <p:cNvSpPr>
            <a:spLocks noGrp="1"/>
          </p:cNvSpPr>
          <p:nvPr>
            <p:ph type="body" sz="half" idx="11" hasCustomPrompt="1"/>
          </p:nvPr>
        </p:nvSpPr>
        <p:spPr>
          <a:xfrm>
            <a:off x="7126455" y="3424236"/>
            <a:ext cx="4228933" cy="1698749"/>
          </a:xfrm>
        </p:spPr>
        <p:txBody>
          <a:bodyPr>
            <a:normAutofit/>
          </a:bodyPr>
          <a:lstStyle>
            <a:lvl1pPr marL="0" indent="0">
              <a:buNone/>
              <a:defRPr sz="1800" b="1">
                <a:solidFill>
                  <a:srgbClr val="DE1B54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3" name="Title 1"/>
          <p:cNvSpPr>
            <a:spLocks noGrp="1"/>
          </p:cNvSpPr>
          <p:nvPr>
            <p:ph type="title"/>
          </p:nvPr>
        </p:nvSpPr>
        <p:spPr>
          <a:xfrm>
            <a:off x="7126454" y="987425"/>
            <a:ext cx="4228933" cy="2436812"/>
          </a:xfrm>
        </p:spPr>
        <p:txBody>
          <a:bodyPr anchor="b"/>
          <a:lstStyle>
            <a:lvl1pPr>
              <a:defRPr sz="3200" b="1">
                <a:solidFill>
                  <a:srgbClr val="001E60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 w/Caption Right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1E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4" name="Shape 657"/>
          <p:cNvPicPr preferRelativeResize="0"/>
          <p:nvPr/>
        </p:nvPicPr>
        <p:blipFill rotWithShape="1">
          <a:blip r:embed="rId2" cstate="screen">
            <a:biLevel thresh="75000"/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1" t="12112" r="10061" b="11387"/>
          <a:stretch/>
        </p:blipFill>
        <p:spPr>
          <a:xfrm>
            <a:off x="4130146" y="-1"/>
            <a:ext cx="8061854" cy="6858001"/>
          </a:xfrm>
          <a:prstGeom prst="rect">
            <a:avLst/>
          </a:prstGeom>
          <a:noFill/>
          <a:ln>
            <a:noFill/>
          </a:ln>
        </p:spPr>
      </p:pic>
      <p:sp>
        <p:nvSpPr>
          <p:cNvPr id="15" name="Footer Placeholder 3"/>
          <p:cNvSpPr>
            <a:spLocks noGrp="1"/>
          </p:cNvSpPr>
          <p:nvPr>
            <p:ph type="ftr" sz="quarter" idx="10"/>
          </p:nvPr>
        </p:nvSpPr>
        <p:spPr>
          <a:xfrm>
            <a:off x="632013" y="6176963"/>
            <a:ext cx="3852770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\\    Sutherland Inc, Confidential</a:t>
            </a:r>
            <a:endParaRPr lang="en-US" dirty="0"/>
          </a:p>
        </p:txBody>
      </p:sp>
      <p:sp>
        <p:nvSpPr>
          <p:cNvPr id="1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369983" y="6176963"/>
            <a:ext cx="365123" cy="37128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fld id="{C6CDCA4D-B942-BC47-92B6-393DE0C99508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17" name="Picture 16" descr="https://lh6.googleusercontent.com/AZ-yz1hS3IciBSwf2JdOH7_V_4OWt4k9BflYy40KWBa_ObUKx58xRnmeEhXg306lg2KI3Bd-nTiPUja37KLwfMeP3G6BV4I6MG-CEEoKR5-ODa7oaX1wo145hVof7te_dydnqHU5HNo"/>
          <p:cNvPicPr>
            <a:picLocks noChangeAspect="1" noChangeArrowheads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1236041" y="5898758"/>
            <a:ext cx="632559" cy="6631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59018" y="987425"/>
            <a:ext cx="6172200" cy="4873625"/>
          </a:xfrm>
        </p:spPr>
        <p:txBody>
          <a:bodyPr anchor="ctr">
            <a:normAutofit/>
          </a:bodyPr>
          <a:lstStyle>
            <a:lvl1pPr marL="342900" indent="-342900">
              <a:buFont typeface="Arial" charset="0"/>
              <a:buChar char="•"/>
              <a:defRPr sz="2400">
                <a:solidFill>
                  <a:schemeClr val="bg1"/>
                </a:solidFill>
              </a:defRPr>
            </a:lvl1pPr>
            <a:lvl2pPr marL="800100" indent="-342900">
              <a:buFont typeface="Arial" charset="0"/>
              <a:buChar char="•"/>
              <a:defRPr sz="2400"/>
            </a:lvl2pPr>
            <a:lvl3pPr marL="1257300" indent="-342900">
              <a:buFont typeface="Arial" charset="0"/>
              <a:buChar char="•"/>
              <a:defRPr sz="2400">
                <a:solidFill>
                  <a:schemeClr val="bg1"/>
                </a:solidFill>
              </a:defRPr>
            </a:lvl3pPr>
            <a:lvl4pPr marL="1714500" indent="-342900">
              <a:buFont typeface="Arial" charset="0"/>
              <a:buChar char="•"/>
              <a:defRPr sz="2400"/>
            </a:lvl4pPr>
            <a:lvl5pPr marL="2171700" indent="-342900">
              <a:buFont typeface="Arial" charset="0"/>
              <a:buChar char="•"/>
              <a:defRPr sz="2400">
                <a:solidFill>
                  <a:schemeClr val="bg1"/>
                </a:solidFill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1" name="Text Placeholder 3"/>
          <p:cNvSpPr>
            <a:spLocks noGrp="1"/>
          </p:cNvSpPr>
          <p:nvPr>
            <p:ph type="body" sz="half" idx="11" hasCustomPrompt="1"/>
          </p:nvPr>
        </p:nvSpPr>
        <p:spPr>
          <a:xfrm>
            <a:off x="7126455" y="3424236"/>
            <a:ext cx="4228933" cy="1698749"/>
          </a:xfrm>
        </p:spPr>
        <p:txBody>
          <a:bodyPr>
            <a:normAutofit/>
          </a:bodyPr>
          <a:lstStyle>
            <a:lvl1pPr marL="0" indent="0">
              <a:buNone/>
              <a:defRPr sz="1800" b="1">
                <a:solidFill>
                  <a:srgbClr val="DE1B54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3" name="Title 1"/>
          <p:cNvSpPr>
            <a:spLocks noGrp="1"/>
          </p:cNvSpPr>
          <p:nvPr>
            <p:ph type="title"/>
          </p:nvPr>
        </p:nvSpPr>
        <p:spPr>
          <a:xfrm>
            <a:off x="7126454" y="987425"/>
            <a:ext cx="4228933" cy="2436812"/>
          </a:xfrm>
        </p:spPr>
        <p:txBody>
          <a:bodyPr anchor="b"/>
          <a:lstStyle>
            <a:lvl1pPr>
              <a:defRPr sz="3200" b="1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Images w/Descriptio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Shape 657"/>
          <p:cNvPicPr preferRelativeResize="0"/>
          <p:nvPr/>
        </p:nvPicPr>
        <p:blipFill rotWithShape="1">
          <a:blip r:embed="rId2" cstate="screen">
            <a:alphaModFix amt="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1" t="12112" r="10061" b="11387"/>
          <a:stretch/>
        </p:blipFill>
        <p:spPr>
          <a:xfrm>
            <a:off x="4130146" y="-1"/>
            <a:ext cx="8061854" cy="6858001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Shape 728"/>
          <p:cNvPicPr preferRelativeResize="0"/>
          <p:nvPr/>
        </p:nvPicPr>
        <p:blipFill rotWithShape="1">
          <a:blip r:embed="rId3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279066" y="5947534"/>
            <a:ext cx="576663" cy="576663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>
                <a:solidFill>
                  <a:srgbClr val="6E797C"/>
                </a:solidFill>
              </a:rPr>
              <a:t>\\    Sutherland Inc, Confidential</a:t>
            </a:r>
            <a:endParaRPr lang="en-US" dirty="0">
              <a:solidFill>
                <a:srgbClr val="6E797C"/>
              </a:solidFill>
            </a:endParaRPr>
          </a:p>
        </p:txBody>
      </p:sp>
      <p:sp>
        <p:nvSpPr>
          <p:cNvPr id="12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69983" y="6176963"/>
            <a:ext cx="365123" cy="37128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fld id="{C6CDCA4D-B942-BC47-92B6-393DE0C99508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23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>
            <a:normAutofit/>
          </a:bodyPr>
          <a:lstStyle>
            <a:lvl1pPr>
              <a:defRPr sz="3200" b="1">
                <a:solidFill>
                  <a:srgbClr val="001E60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51" name="Picture Placeholder 3"/>
          <p:cNvSpPr>
            <a:spLocks noGrp="1"/>
          </p:cNvSpPr>
          <p:nvPr>
            <p:ph type="pic" sz="quarter" idx="22"/>
          </p:nvPr>
        </p:nvSpPr>
        <p:spPr>
          <a:xfrm>
            <a:off x="2276618" y="1828184"/>
            <a:ext cx="2275016" cy="2213769"/>
          </a:xfrm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52" name="Text Placeholder 6"/>
          <p:cNvSpPr>
            <a:spLocks noGrp="1"/>
          </p:cNvSpPr>
          <p:nvPr>
            <p:ph type="body" sz="quarter" idx="23" hasCustomPrompt="1"/>
          </p:nvPr>
        </p:nvSpPr>
        <p:spPr>
          <a:xfrm>
            <a:off x="2276618" y="4861897"/>
            <a:ext cx="2275016" cy="1096963"/>
          </a:xfrm>
        </p:spPr>
        <p:txBody>
          <a:bodyPr>
            <a:noAutofit/>
          </a:bodyPr>
          <a:lstStyle>
            <a:lvl1pPr marL="0" indent="0" algn="ctr">
              <a:buNone/>
              <a:defRPr sz="14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 dirty="0"/>
              <a:t>Click to edit description</a:t>
            </a:r>
          </a:p>
        </p:txBody>
      </p:sp>
      <p:sp>
        <p:nvSpPr>
          <p:cNvPr id="53" name="Text Placeholder 26"/>
          <p:cNvSpPr>
            <a:spLocks noGrp="1"/>
          </p:cNvSpPr>
          <p:nvPr>
            <p:ph type="body" sz="quarter" idx="24" hasCustomPrompt="1"/>
          </p:nvPr>
        </p:nvSpPr>
        <p:spPr>
          <a:xfrm>
            <a:off x="2276618" y="4169047"/>
            <a:ext cx="2275016" cy="466725"/>
          </a:xfrm>
        </p:spPr>
        <p:txBody>
          <a:bodyPr anchor="ctr">
            <a:normAutofit/>
          </a:bodyPr>
          <a:lstStyle>
            <a:lvl1pPr marL="0" indent="0" algn="ctr">
              <a:buNone/>
              <a:defRPr sz="1600"/>
            </a:lvl1pPr>
          </a:lstStyle>
          <a:p>
            <a:pPr lvl="0"/>
            <a:r>
              <a:rPr lang="en-US" dirty="0"/>
              <a:t>Text</a:t>
            </a:r>
          </a:p>
        </p:txBody>
      </p:sp>
      <p:cxnSp>
        <p:nvCxnSpPr>
          <p:cNvPr id="54" name="Straight Connector 53"/>
          <p:cNvCxnSpPr/>
          <p:nvPr/>
        </p:nvCxnSpPr>
        <p:spPr>
          <a:xfrm>
            <a:off x="3281989" y="4767852"/>
            <a:ext cx="264275" cy="0"/>
          </a:xfrm>
          <a:prstGeom prst="line">
            <a:avLst/>
          </a:prstGeom>
          <a:ln w="38100">
            <a:solidFill>
              <a:srgbClr val="DE1B5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6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4958492" y="1828184"/>
            <a:ext cx="2275016" cy="2213769"/>
          </a:xfrm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67" name="Text Placeholder 6"/>
          <p:cNvSpPr>
            <a:spLocks noGrp="1"/>
          </p:cNvSpPr>
          <p:nvPr>
            <p:ph type="body" sz="quarter" idx="26" hasCustomPrompt="1"/>
          </p:nvPr>
        </p:nvSpPr>
        <p:spPr>
          <a:xfrm>
            <a:off x="4958492" y="4861897"/>
            <a:ext cx="2275016" cy="1096963"/>
          </a:xfrm>
        </p:spPr>
        <p:txBody>
          <a:bodyPr>
            <a:noAutofit/>
          </a:bodyPr>
          <a:lstStyle>
            <a:lvl1pPr marL="0" indent="0" algn="ctr">
              <a:buNone/>
              <a:defRPr sz="14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 dirty="0"/>
              <a:t>Click to edit description</a:t>
            </a:r>
          </a:p>
        </p:txBody>
      </p:sp>
      <p:sp>
        <p:nvSpPr>
          <p:cNvPr id="68" name="Text Placeholder 26"/>
          <p:cNvSpPr>
            <a:spLocks noGrp="1"/>
          </p:cNvSpPr>
          <p:nvPr>
            <p:ph type="body" sz="quarter" idx="27" hasCustomPrompt="1"/>
          </p:nvPr>
        </p:nvSpPr>
        <p:spPr>
          <a:xfrm>
            <a:off x="4958492" y="4169047"/>
            <a:ext cx="2275016" cy="466725"/>
          </a:xfrm>
        </p:spPr>
        <p:txBody>
          <a:bodyPr anchor="ctr">
            <a:normAutofit/>
          </a:bodyPr>
          <a:lstStyle>
            <a:lvl1pPr marL="0" indent="0" algn="ctr">
              <a:buNone/>
              <a:defRPr sz="1600"/>
            </a:lvl1pPr>
          </a:lstStyle>
          <a:p>
            <a:pPr lvl="0"/>
            <a:r>
              <a:rPr lang="en-US" dirty="0"/>
              <a:t>Text</a:t>
            </a:r>
          </a:p>
        </p:txBody>
      </p:sp>
      <p:cxnSp>
        <p:nvCxnSpPr>
          <p:cNvPr id="69" name="Straight Connector 68"/>
          <p:cNvCxnSpPr/>
          <p:nvPr/>
        </p:nvCxnSpPr>
        <p:spPr>
          <a:xfrm>
            <a:off x="5963863" y="4767852"/>
            <a:ext cx="264275" cy="0"/>
          </a:xfrm>
          <a:prstGeom prst="line">
            <a:avLst/>
          </a:prstGeom>
          <a:ln w="38100">
            <a:solidFill>
              <a:srgbClr val="DE1B5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0" name="Picture Placeholder 3"/>
          <p:cNvSpPr>
            <a:spLocks noGrp="1"/>
          </p:cNvSpPr>
          <p:nvPr>
            <p:ph type="pic" sz="quarter" idx="28"/>
          </p:nvPr>
        </p:nvSpPr>
        <p:spPr>
          <a:xfrm>
            <a:off x="7640366" y="1828184"/>
            <a:ext cx="2275016" cy="2213769"/>
          </a:xfrm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71" name="Text Placeholder 6"/>
          <p:cNvSpPr>
            <a:spLocks noGrp="1"/>
          </p:cNvSpPr>
          <p:nvPr>
            <p:ph type="body" sz="quarter" idx="29" hasCustomPrompt="1"/>
          </p:nvPr>
        </p:nvSpPr>
        <p:spPr>
          <a:xfrm>
            <a:off x="7640366" y="4861897"/>
            <a:ext cx="2275016" cy="1096963"/>
          </a:xfrm>
        </p:spPr>
        <p:txBody>
          <a:bodyPr>
            <a:noAutofit/>
          </a:bodyPr>
          <a:lstStyle>
            <a:lvl1pPr marL="0" indent="0" algn="ctr">
              <a:buNone/>
              <a:defRPr sz="14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 dirty="0"/>
              <a:t>Click to edit description</a:t>
            </a:r>
          </a:p>
        </p:txBody>
      </p:sp>
      <p:sp>
        <p:nvSpPr>
          <p:cNvPr id="72" name="Text Placeholder 26"/>
          <p:cNvSpPr>
            <a:spLocks noGrp="1"/>
          </p:cNvSpPr>
          <p:nvPr>
            <p:ph type="body" sz="quarter" idx="30" hasCustomPrompt="1"/>
          </p:nvPr>
        </p:nvSpPr>
        <p:spPr>
          <a:xfrm>
            <a:off x="7640366" y="4169047"/>
            <a:ext cx="2275016" cy="466725"/>
          </a:xfrm>
        </p:spPr>
        <p:txBody>
          <a:bodyPr anchor="ctr">
            <a:normAutofit/>
          </a:bodyPr>
          <a:lstStyle>
            <a:lvl1pPr marL="0" indent="0" algn="ctr">
              <a:buNone/>
              <a:defRPr sz="1600"/>
            </a:lvl1pPr>
          </a:lstStyle>
          <a:p>
            <a:pPr lvl="0"/>
            <a:r>
              <a:rPr lang="en-US" dirty="0"/>
              <a:t>Text</a:t>
            </a:r>
          </a:p>
        </p:txBody>
      </p:sp>
      <p:cxnSp>
        <p:nvCxnSpPr>
          <p:cNvPr id="73" name="Straight Connector 72"/>
          <p:cNvCxnSpPr/>
          <p:nvPr/>
        </p:nvCxnSpPr>
        <p:spPr>
          <a:xfrm>
            <a:off x="8645737" y="4767852"/>
            <a:ext cx="264275" cy="0"/>
          </a:xfrm>
          <a:prstGeom prst="line">
            <a:avLst/>
          </a:prstGeom>
          <a:ln w="38100">
            <a:solidFill>
              <a:srgbClr val="DE1B5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Images w/Descriptions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18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1E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20" name="Shape 657"/>
          <p:cNvPicPr preferRelativeResize="0"/>
          <p:nvPr/>
        </p:nvPicPr>
        <p:blipFill rotWithShape="1">
          <a:blip r:embed="rId2" cstate="screen">
            <a:biLevel thresh="75000"/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1" t="12112" r="10061" b="11387"/>
          <a:stretch/>
        </p:blipFill>
        <p:spPr>
          <a:xfrm>
            <a:off x="4130146" y="-1"/>
            <a:ext cx="8061854" cy="6858001"/>
          </a:xfrm>
          <a:prstGeom prst="rect">
            <a:avLst/>
          </a:prstGeom>
          <a:noFill/>
          <a:ln>
            <a:noFill/>
          </a:ln>
        </p:spPr>
      </p:pic>
      <p:sp>
        <p:nvSpPr>
          <p:cNvPr id="21" name="Footer Placeholder 3"/>
          <p:cNvSpPr>
            <a:spLocks noGrp="1"/>
          </p:cNvSpPr>
          <p:nvPr>
            <p:ph type="ftr" sz="quarter" idx="10"/>
          </p:nvPr>
        </p:nvSpPr>
        <p:spPr>
          <a:xfrm>
            <a:off x="632013" y="6176963"/>
            <a:ext cx="3852770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\\    Sutherland Inc, Confidential</a:t>
            </a:r>
            <a:endParaRPr lang="en-US" dirty="0"/>
          </a:p>
        </p:txBody>
      </p:sp>
      <p:sp>
        <p:nvSpPr>
          <p:cNvPr id="22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369983" y="6176963"/>
            <a:ext cx="365123" cy="37128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fld id="{C6CDCA4D-B942-BC47-92B6-393DE0C99508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24" name="Picture 23" descr="https://lh6.googleusercontent.com/AZ-yz1hS3IciBSwf2JdOH7_V_4OWt4k9BflYy40KWBa_ObUKx58xRnmeEhXg306lg2KI3Bd-nTiPUja37KLwfMeP3G6BV4I6MG-CEEoKR5-ODa7oaX1wo145hVof7te_dydnqHU5HNo"/>
          <p:cNvPicPr>
            <a:picLocks noChangeAspect="1" noChangeArrowheads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1236041" y="5898758"/>
            <a:ext cx="632559" cy="6631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>
            <a:normAutofit/>
          </a:bodyPr>
          <a:lstStyle>
            <a:lvl1pPr>
              <a:defRPr sz="3200" b="1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51" name="Picture Placeholder 3"/>
          <p:cNvSpPr>
            <a:spLocks noGrp="1"/>
          </p:cNvSpPr>
          <p:nvPr>
            <p:ph type="pic" sz="quarter" idx="22"/>
          </p:nvPr>
        </p:nvSpPr>
        <p:spPr>
          <a:xfrm>
            <a:off x="2276618" y="1828184"/>
            <a:ext cx="2275016" cy="2213769"/>
          </a:xfrm>
        </p:spPr>
        <p:txBody>
          <a:bodyPr anchor="ctr"/>
          <a:lstStyle>
            <a:lvl1pPr marL="0" indent="0" algn="ctr">
              <a:buNone/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52" name="Text Placeholder 6"/>
          <p:cNvSpPr>
            <a:spLocks noGrp="1"/>
          </p:cNvSpPr>
          <p:nvPr>
            <p:ph type="body" sz="quarter" idx="23" hasCustomPrompt="1"/>
          </p:nvPr>
        </p:nvSpPr>
        <p:spPr>
          <a:xfrm>
            <a:off x="2276618" y="4861897"/>
            <a:ext cx="2275016" cy="1096963"/>
          </a:xfrm>
        </p:spPr>
        <p:txBody>
          <a:bodyPr>
            <a:noAutofit/>
          </a:bodyPr>
          <a:lstStyle>
            <a:lvl1pPr marL="0" indent="0" algn="ctr">
              <a:buNone/>
              <a:defRPr sz="1400">
                <a:solidFill>
                  <a:schemeClr val="bg1"/>
                </a:solidFill>
              </a:defRPr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 dirty="0"/>
              <a:t>Click to edit description</a:t>
            </a:r>
          </a:p>
        </p:txBody>
      </p:sp>
      <p:sp>
        <p:nvSpPr>
          <p:cNvPr id="53" name="Text Placeholder 26"/>
          <p:cNvSpPr>
            <a:spLocks noGrp="1"/>
          </p:cNvSpPr>
          <p:nvPr>
            <p:ph type="body" sz="quarter" idx="24" hasCustomPrompt="1"/>
          </p:nvPr>
        </p:nvSpPr>
        <p:spPr>
          <a:xfrm>
            <a:off x="2276618" y="4169047"/>
            <a:ext cx="2275016" cy="466725"/>
          </a:xfrm>
        </p:spPr>
        <p:txBody>
          <a:bodyPr anchor="ctr">
            <a:normAutofit/>
          </a:bodyPr>
          <a:lstStyle>
            <a:lvl1pPr marL="0" indent="0" algn="ctr">
              <a:buNone/>
              <a:defRPr sz="16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Text</a:t>
            </a:r>
          </a:p>
        </p:txBody>
      </p:sp>
      <p:cxnSp>
        <p:nvCxnSpPr>
          <p:cNvPr id="54" name="Straight Connector 53"/>
          <p:cNvCxnSpPr/>
          <p:nvPr/>
        </p:nvCxnSpPr>
        <p:spPr>
          <a:xfrm>
            <a:off x="3281989" y="4767852"/>
            <a:ext cx="264275" cy="0"/>
          </a:xfrm>
          <a:prstGeom prst="line">
            <a:avLst/>
          </a:prstGeom>
          <a:ln w="38100">
            <a:solidFill>
              <a:srgbClr val="DE1B5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6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4958492" y="1828184"/>
            <a:ext cx="2275016" cy="2213769"/>
          </a:xfrm>
        </p:spPr>
        <p:txBody>
          <a:bodyPr anchor="ctr"/>
          <a:lstStyle>
            <a:lvl1pPr marL="0" indent="0" algn="ctr">
              <a:buNone/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67" name="Text Placeholder 6"/>
          <p:cNvSpPr>
            <a:spLocks noGrp="1"/>
          </p:cNvSpPr>
          <p:nvPr>
            <p:ph type="body" sz="quarter" idx="26" hasCustomPrompt="1"/>
          </p:nvPr>
        </p:nvSpPr>
        <p:spPr>
          <a:xfrm>
            <a:off x="4958492" y="4861897"/>
            <a:ext cx="2275016" cy="1096963"/>
          </a:xfrm>
        </p:spPr>
        <p:txBody>
          <a:bodyPr>
            <a:noAutofit/>
          </a:bodyPr>
          <a:lstStyle>
            <a:lvl1pPr marL="0" indent="0" algn="ctr">
              <a:buNone/>
              <a:defRPr sz="1400">
                <a:solidFill>
                  <a:schemeClr val="bg1"/>
                </a:solidFill>
              </a:defRPr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 dirty="0"/>
              <a:t>Click to edit description</a:t>
            </a:r>
          </a:p>
        </p:txBody>
      </p:sp>
      <p:sp>
        <p:nvSpPr>
          <p:cNvPr id="68" name="Text Placeholder 26"/>
          <p:cNvSpPr>
            <a:spLocks noGrp="1"/>
          </p:cNvSpPr>
          <p:nvPr>
            <p:ph type="body" sz="quarter" idx="27" hasCustomPrompt="1"/>
          </p:nvPr>
        </p:nvSpPr>
        <p:spPr>
          <a:xfrm>
            <a:off x="4958492" y="4169047"/>
            <a:ext cx="2275016" cy="466725"/>
          </a:xfrm>
        </p:spPr>
        <p:txBody>
          <a:bodyPr anchor="ctr">
            <a:normAutofit/>
          </a:bodyPr>
          <a:lstStyle>
            <a:lvl1pPr marL="0" indent="0" algn="ctr">
              <a:buNone/>
              <a:defRPr sz="16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Text</a:t>
            </a:r>
          </a:p>
        </p:txBody>
      </p:sp>
      <p:cxnSp>
        <p:nvCxnSpPr>
          <p:cNvPr id="69" name="Straight Connector 68"/>
          <p:cNvCxnSpPr/>
          <p:nvPr/>
        </p:nvCxnSpPr>
        <p:spPr>
          <a:xfrm>
            <a:off x="5963863" y="4767852"/>
            <a:ext cx="264275" cy="0"/>
          </a:xfrm>
          <a:prstGeom prst="line">
            <a:avLst/>
          </a:prstGeom>
          <a:ln w="38100">
            <a:solidFill>
              <a:srgbClr val="DE1B5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0" name="Picture Placeholder 3"/>
          <p:cNvSpPr>
            <a:spLocks noGrp="1"/>
          </p:cNvSpPr>
          <p:nvPr>
            <p:ph type="pic" sz="quarter" idx="28"/>
          </p:nvPr>
        </p:nvSpPr>
        <p:spPr>
          <a:xfrm>
            <a:off x="7640366" y="1828184"/>
            <a:ext cx="2275016" cy="2213769"/>
          </a:xfrm>
        </p:spPr>
        <p:txBody>
          <a:bodyPr anchor="ctr"/>
          <a:lstStyle>
            <a:lvl1pPr marL="0" indent="0" algn="ctr">
              <a:buNone/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71" name="Text Placeholder 6"/>
          <p:cNvSpPr>
            <a:spLocks noGrp="1"/>
          </p:cNvSpPr>
          <p:nvPr>
            <p:ph type="body" sz="quarter" idx="29" hasCustomPrompt="1"/>
          </p:nvPr>
        </p:nvSpPr>
        <p:spPr>
          <a:xfrm>
            <a:off x="7640366" y="4861897"/>
            <a:ext cx="2275016" cy="1096963"/>
          </a:xfrm>
        </p:spPr>
        <p:txBody>
          <a:bodyPr>
            <a:noAutofit/>
          </a:bodyPr>
          <a:lstStyle>
            <a:lvl1pPr marL="0" indent="0" algn="ctr">
              <a:buNone/>
              <a:defRPr sz="1400">
                <a:solidFill>
                  <a:schemeClr val="bg1"/>
                </a:solidFill>
              </a:defRPr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 dirty="0"/>
              <a:t>Click to edit description</a:t>
            </a:r>
          </a:p>
        </p:txBody>
      </p:sp>
      <p:sp>
        <p:nvSpPr>
          <p:cNvPr id="72" name="Text Placeholder 26"/>
          <p:cNvSpPr>
            <a:spLocks noGrp="1"/>
          </p:cNvSpPr>
          <p:nvPr>
            <p:ph type="body" sz="quarter" idx="30" hasCustomPrompt="1"/>
          </p:nvPr>
        </p:nvSpPr>
        <p:spPr>
          <a:xfrm>
            <a:off x="7640366" y="4169047"/>
            <a:ext cx="2275016" cy="466725"/>
          </a:xfrm>
        </p:spPr>
        <p:txBody>
          <a:bodyPr anchor="ctr">
            <a:normAutofit/>
          </a:bodyPr>
          <a:lstStyle>
            <a:lvl1pPr marL="0" indent="0" algn="ctr">
              <a:buNone/>
              <a:defRPr sz="16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Text</a:t>
            </a:r>
          </a:p>
        </p:txBody>
      </p:sp>
      <p:cxnSp>
        <p:nvCxnSpPr>
          <p:cNvPr id="73" name="Straight Connector 72"/>
          <p:cNvCxnSpPr/>
          <p:nvPr/>
        </p:nvCxnSpPr>
        <p:spPr>
          <a:xfrm>
            <a:off x="8645737" y="4767852"/>
            <a:ext cx="264275" cy="0"/>
          </a:xfrm>
          <a:prstGeom prst="line">
            <a:avLst/>
          </a:prstGeom>
          <a:ln w="38100">
            <a:solidFill>
              <a:srgbClr val="DE1B5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6 Images w/Descriptio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Shape 657"/>
          <p:cNvPicPr preferRelativeResize="0"/>
          <p:nvPr/>
        </p:nvPicPr>
        <p:blipFill rotWithShape="1">
          <a:blip r:embed="rId2" cstate="screen">
            <a:alphaModFix amt="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1" t="12112" r="10061" b="11387"/>
          <a:stretch/>
        </p:blipFill>
        <p:spPr>
          <a:xfrm>
            <a:off x="4130146" y="-1"/>
            <a:ext cx="8061854" cy="6858001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Shape 728"/>
          <p:cNvPicPr preferRelativeResize="0"/>
          <p:nvPr/>
        </p:nvPicPr>
        <p:blipFill rotWithShape="1">
          <a:blip r:embed="rId3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279066" y="5947534"/>
            <a:ext cx="576663" cy="576663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>
                <a:solidFill>
                  <a:srgbClr val="6E797C"/>
                </a:solidFill>
              </a:rPr>
              <a:t>\\    Sutherland Inc, Confidential</a:t>
            </a:r>
            <a:endParaRPr lang="en-US" dirty="0">
              <a:solidFill>
                <a:srgbClr val="6E797C"/>
              </a:solidFill>
            </a:endParaRPr>
          </a:p>
        </p:txBody>
      </p:sp>
      <p:sp>
        <p:nvSpPr>
          <p:cNvPr id="12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69983" y="6176963"/>
            <a:ext cx="365123" cy="37128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fld id="{C6CDCA4D-B942-BC47-92B6-393DE0C99508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23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>
            <a:normAutofit/>
          </a:bodyPr>
          <a:lstStyle>
            <a:lvl1pPr>
              <a:defRPr sz="3200" b="1">
                <a:solidFill>
                  <a:srgbClr val="001E60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648055" y="1966501"/>
            <a:ext cx="1705002" cy="2032000"/>
          </a:xfrm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4" hasCustomPrompt="1"/>
          </p:nvPr>
        </p:nvSpPr>
        <p:spPr>
          <a:xfrm>
            <a:off x="648055" y="4818445"/>
            <a:ext cx="1705002" cy="1096963"/>
          </a:xfrm>
        </p:spPr>
        <p:txBody>
          <a:bodyPr>
            <a:noAutofit/>
          </a:bodyPr>
          <a:lstStyle>
            <a:lvl1pPr marL="0" indent="0" algn="ctr">
              <a:buNone/>
              <a:defRPr sz="14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 dirty="0"/>
              <a:t>Click to edit description</a:t>
            </a:r>
          </a:p>
        </p:txBody>
      </p:sp>
      <p:sp>
        <p:nvSpPr>
          <p:cNvPr id="27" name="Text Placeholder 26"/>
          <p:cNvSpPr>
            <a:spLocks noGrp="1"/>
          </p:cNvSpPr>
          <p:nvPr>
            <p:ph type="body" sz="quarter" idx="15" hasCustomPrompt="1"/>
          </p:nvPr>
        </p:nvSpPr>
        <p:spPr>
          <a:xfrm>
            <a:off x="648055" y="4125595"/>
            <a:ext cx="1705002" cy="466725"/>
          </a:xfrm>
        </p:spPr>
        <p:txBody>
          <a:bodyPr anchor="ctr">
            <a:normAutofit/>
          </a:bodyPr>
          <a:lstStyle>
            <a:lvl1pPr marL="0" indent="0" algn="ctr">
              <a:buNone/>
              <a:defRPr sz="1600"/>
            </a:lvl1pPr>
          </a:lstStyle>
          <a:p>
            <a:pPr lvl="0"/>
            <a:r>
              <a:rPr lang="en-US" dirty="0"/>
              <a:t>Text</a:t>
            </a:r>
          </a:p>
        </p:txBody>
      </p:sp>
      <p:cxnSp>
        <p:nvCxnSpPr>
          <p:cNvPr id="29" name="Straight Connector 28"/>
          <p:cNvCxnSpPr/>
          <p:nvPr/>
        </p:nvCxnSpPr>
        <p:spPr>
          <a:xfrm>
            <a:off x="1368419" y="4724400"/>
            <a:ext cx="264275" cy="0"/>
          </a:xfrm>
          <a:prstGeom prst="line">
            <a:avLst/>
          </a:prstGeom>
          <a:ln w="38100">
            <a:solidFill>
              <a:srgbClr val="DE1B5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Picture Placeholder 3"/>
          <p:cNvSpPr>
            <a:spLocks noGrp="1"/>
          </p:cNvSpPr>
          <p:nvPr>
            <p:ph type="pic" sz="quarter" idx="16"/>
          </p:nvPr>
        </p:nvSpPr>
        <p:spPr>
          <a:xfrm>
            <a:off x="2487660" y="1966501"/>
            <a:ext cx="1705002" cy="2032000"/>
          </a:xfrm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32" name="Text Placeholder 6"/>
          <p:cNvSpPr>
            <a:spLocks noGrp="1"/>
          </p:cNvSpPr>
          <p:nvPr>
            <p:ph type="body" sz="quarter" idx="17" hasCustomPrompt="1"/>
          </p:nvPr>
        </p:nvSpPr>
        <p:spPr>
          <a:xfrm>
            <a:off x="2487660" y="4818445"/>
            <a:ext cx="1705002" cy="1096963"/>
          </a:xfrm>
        </p:spPr>
        <p:txBody>
          <a:bodyPr>
            <a:noAutofit/>
          </a:bodyPr>
          <a:lstStyle>
            <a:lvl1pPr marL="0" indent="0" algn="ctr">
              <a:buNone/>
              <a:defRPr sz="14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 dirty="0"/>
              <a:t>Click to edit description</a:t>
            </a:r>
          </a:p>
        </p:txBody>
      </p:sp>
      <p:sp>
        <p:nvSpPr>
          <p:cNvPr id="33" name="Text Placeholder 26"/>
          <p:cNvSpPr>
            <a:spLocks noGrp="1"/>
          </p:cNvSpPr>
          <p:nvPr>
            <p:ph type="body" sz="quarter" idx="18" hasCustomPrompt="1"/>
          </p:nvPr>
        </p:nvSpPr>
        <p:spPr>
          <a:xfrm>
            <a:off x="2487660" y="4125595"/>
            <a:ext cx="1705002" cy="466725"/>
          </a:xfrm>
        </p:spPr>
        <p:txBody>
          <a:bodyPr anchor="ctr">
            <a:normAutofit/>
          </a:bodyPr>
          <a:lstStyle>
            <a:lvl1pPr marL="0" indent="0" algn="ctr">
              <a:buNone/>
              <a:defRPr sz="1600"/>
            </a:lvl1pPr>
          </a:lstStyle>
          <a:p>
            <a:pPr lvl="0"/>
            <a:r>
              <a:rPr lang="en-US" dirty="0"/>
              <a:t>Text</a:t>
            </a:r>
          </a:p>
        </p:txBody>
      </p:sp>
      <p:cxnSp>
        <p:nvCxnSpPr>
          <p:cNvPr id="34" name="Straight Connector 33"/>
          <p:cNvCxnSpPr/>
          <p:nvPr/>
        </p:nvCxnSpPr>
        <p:spPr>
          <a:xfrm>
            <a:off x="3208024" y="4724400"/>
            <a:ext cx="264275" cy="0"/>
          </a:xfrm>
          <a:prstGeom prst="line">
            <a:avLst/>
          </a:prstGeom>
          <a:ln w="38100">
            <a:solidFill>
              <a:srgbClr val="DE1B5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4327265" y="1966501"/>
            <a:ext cx="1705002" cy="2032000"/>
          </a:xfrm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36" name="Text Placeholder 6"/>
          <p:cNvSpPr>
            <a:spLocks noGrp="1"/>
          </p:cNvSpPr>
          <p:nvPr>
            <p:ph type="body" sz="quarter" idx="20" hasCustomPrompt="1"/>
          </p:nvPr>
        </p:nvSpPr>
        <p:spPr>
          <a:xfrm>
            <a:off x="4327265" y="4818445"/>
            <a:ext cx="1705002" cy="1096963"/>
          </a:xfrm>
        </p:spPr>
        <p:txBody>
          <a:bodyPr>
            <a:noAutofit/>
          </a:bodyPr>
          <a:lstStyle>
            <a:lvl1pPr marL="0" indent="0" algn="ctr">
              <a:buNone/>
              <a:defRPr sz="14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 dirty="0"/>
              <a:t>Click to edit description</a:t>
            </a:r>
          </a:p>
        </p:txBody>
      </p:sp>
      <p:sp>
        <p:nvSpPr>
          <p:cNvPr id="37" name="Text Placeholder 26"/>
          <p:cNvSpPr>
            <a:spLocks noGrp="1"/>
          </p:cNvSpPr>
          <p:nvPr>
            <p:ph type="body" sz="quarter" idx="21" hasCustomPrompt="1"/>
          </p:nvPr>
        </p:nvSpPr>
        <p:spPr>
          <a:xfrm>
            <a:off x="4327265" y="4125595"/>
            <a:ext cx="1705002" cy="466725"/>
          </a:xfrm>
        </p:spPr>
        <p:txBody>
          <a:bodyPr anchor="ctr">
            <a:normAutofit/>
          </a:bodyPr>
          <a:lstStyle>
            <a:lvl1pPr marL="0" indent="0" algn="ctr">
              <a:buNone/>
              <a:defRPr sz="1600"/>
            </a:lvl1pPr>
          </a:lstStyle>
          <a:p>
            <a:pPr lvl="0"/>
            <a:r>
              <a:rPr lang="en-US" dirty="0"/>
              <a:t>Text</a:t>
            </a:r>
          </a:p>
        </p:txBody>
      </p:sp>
      <p:cxnSp>
        <p:nvCxnSpPr>
          <p:cNvPr id="38" name="Straight Connector 37"/>
          <p:cNvCxnSpPr/>
          <p:nvPr/>
        </p:nvCxnSpPr>
        <p:spPr>
          <a:xfrm>
            <a:off x="5047629" y="4724400"/>
            <a:ext cx="264275" cy="0"/>
          </a:xfrm>
          <a:prstGeom prst="line">
            <a:avLst/>
          </a:prstGeom>
          <a:ln w="38100">
            <a:solidFill>
              <a:srgbClr val="DE1B5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Picture Placeholder 3"/>
          <p:cNvSpPr>
            <a:spLocks noGrp="1"/>
          </p:cNvSpPr>
          <p:nvPr>
            <p:ph type="pic" sz="quarter" idx="22"/>
          </p:nvPr>
        </p:nvSpPr>
        <p:spPr>
          <a:xfrm>
            <a:off x="6166870" y="1966501"/>
            <a:ext cx="1705002" cy="2032000"/>
          </a:xfrm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20" name="Text Placeholder 6"/>
          <p:cNvSpPr>
            <a:spLocks noGrp="1"/>
          </p:cNvSpPr>
          <p:nvPr>
            <p:ph type="body" sz="quarter" idx="23" hasCustomPrompt="1"/>
          </p:nvPr>
        </p:nvSpPr>
        <p:spPr>
          <a:xfrm>
            <a:off x="6166870" y="4818445"/>
            <a:ext cx="1705002" cy="1096963"/>
          </a:xfrm>
        </p:spPr>
        <p:txBody>
          <a:bodyPr>
            <a:noAutofit/>
          </a:bodyPr>
          <a:lstStyle>
            <a:lvl1pPr marL="0" indent="0" algn="ctr">
              <a:buNone/>
              <a:defRPr sz="14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 dirty="0"/>
              <a:t>Click to edit description</a:t>
            </a:r>
          </a:p>
        </p:txBody>
      </p:sp>
      <p:sp>
        <p:nvSpPr>
          <p:cNvPr id="21" name="Text Placeholder 26"/>
          <p:cNvSpPr>
            <a:spLocks noGrp="1"/>
          </p:cNvSpPr>
          <p:nvPr>
            <p:ph type="body" sz="quarter" idx="24" hasCustomPrompt="1"/>
          </p:nvPr>
        </p:nvSpPr>
        <p:spPr>
          <a:xfrm>
            <a:off x="6166870" y="4125595"/>
            <a:ext cx="1705002" cy="466725"/>
          </a:xfrm>
        </p:spPr>
        <p:txBody>
          <a:bodyPr anchor="ctr">
            <a:normAutofit/>
          </a:bodyPr>
          <a:lstStyle>
            <a:lvl1pPr marL="0" indent="0" algn="ctr">
              <a:buNone/>
              <a:defRPr sz="1600"/>
            </a:lvl1pPr>
          </a:lstStyle>
          <a:p>
            <a:pPr lvl="0"/>
            <a:r>
              <a:rPr lang="en-US" dirty="0"/>
              <a:t>Text</a:t>
            </a:r>
          </a:p>
        </p:txBody>
      </p:sp>
      <p:cxnSp>
        <p:nvCxnSpPr>
          <p:cNvPr id="22" name="Straight Connector 21"/>
          <p:cNvCxnSpPr/>
          <p:nvPr/>
        </p:nvCxnSpPr>
        <p:spPr>
          <a:xfrm>
            <a:off x="6887234" y="4724400"/>
            <a:ext cx="264275" cy="0"/>
          </a:xfrm>
          <a:prstGeom prst="line">
            <a:avLst/>
          </a:prstGeom>
          <a:ln w="38100">
            <a:solidFill>
              <a:srgbClr val="DE1B5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8006475" y="1966501"/>
            <a:ext cx="1705002" cy="2032000"/>
          </a:xfrm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25" name="Text Placeholder 6"/>
          <p:cNvSpPr>
            <a:spLocks noGrp="1"/>
          </p:cNvSpPr>
          <p:nvPr>
            <p:ph type="body" sz="quarter" idx="26" hasCustomPrompt="1"/>
          </p:nvPr>
        </p:nvSpPr>
        <p:spPr>
          <a:xfrm>
            <a:off x="8006475" y="4818445"/>
            <a:ext cx="1705002" cy="1096963"/>
          </a:xfrm>
        </p:spPr>
        <p:txBody>
          <a:bodyPr>
            <a:noAutofit/>
          </a:bodyPr>
          <a:lstStyle>
            <a:lvl1pPr marL="0" indent="0" algn="ctr">
              <a:buNone/>
              <a:defRPr sz="14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 dirty="0"/>
              <a:t>Click to edit description</a:t>
            </a:r>
          </a:p>
        </p:txBody>
      </p:sp>
      <p:sp>
        <p:nvSpPr>
          <p:cNvPr id="26" name="Text Placeholder 26"/>
          <p:cNvSpPr>
            <a:spLocks noGrp="1"/>
          </p:cNvSpPr>
          <p:nvPr>
            <p:ph type="body" sz="quarter" idx="27" hasCustomPrompt="1"/>
          </p:nvPr>
        </p:nvSpPr>
        <p:spPr>
          <a:xfrm>
            <a:off x="8006475" y="4125595"/>
            <a:ext cx="1705002" cy="466725"/>
          </a:xfrm>
        </p:spPr>
        <p:txBody>
          <a:bodyPr anchor="ctr">
            <a:normAutofit/>
          </a:bodyPr>
          <a:lstStyle>
            <a:lvl1pPr marL="0" indent="0" algn="ctr">
              <a:buNone/>
              <a:defRPr sz="1600"/>
            </a:lvl1pPr>
          </a:lstStyle>
          <a:p>
            <a:pPr lvl="0"/>
            <a:r>
              <a:rPr lang="en-US" dirty="0"/>
              <a:t>Text</a:t>
            </a:r>
          </a:p>
        </p:txBody>
      </p:sp>
      <p:cxnSp>
        <p:nvCxnSpPr>
          <p:cNvPr id="28" name="Straight Connector 27"/>
          <p:cNvCxnSpPr/>
          <p:nvPr/>
        </p:nvCxnSpPr>
        <p:spPr>
          <a:xfrm>
            <a:off x="8726839" y="4724400"/>
            <a:ext cx="264275" cy="0"/>
          </a:xfrm>
          <a:prstGeom prst="line">
            <a:avLst/>
          </a:prstGeom>
          <a:ln w="38100">
            <a:solidFill>
              <a:srgbClr val="DE1B5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Picture Placeholder 3"/>
          <p:cNvSpPr>
            <a:spLocks noGrp="1"/>
          </p:cNvSpPr>
          <p:nvPr>
            <p:ph type="pic" sz="quarter" idx="28"/>
          </p:nvPr>
        </p:nvSpPr>
        <p:spPr>
          <a:xfrm>
            <a:off x="9846080" y="1966501"/>
            <a:ext cx="1705002" cy="2032000"/>
          </a:xfrm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39" name="Text Placeholder 6"/>
          <p:cNvSpPr>
            <a:spLocks noGrp="1"/>
          </p:cNvSpPr>
          <p:nvPr>
            <p:ph type="body" sz="quarter" idx="29" hasCustomPrompt="1"/>
          </p:nvPr>
        </p:nvSpPr>
        <p:spPr>
          <a:xfrm>
            <a:off x="9846080" y="4818445"/>
            <a:ext cx="1705002" cy="1096963"/>
          </a:xfrm>
        </p:spPr>
        <p:txBody>
          <a:bodyPr>
            <a:noAutofit/>
          </a:bodyPr>
          <a:lstStyle>
            <a:lvl1pPr marL="0" indent="0" algn="ctr">
              <a:buNone/>
              <a:defRPr sz="14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 dirty="0"/>
              <a:t>Click to edit description</a:t>
            </a:r>
          </a:p>
        </p:txBody>
      </p:sp>
      <p:sp>
        <p:nvSpPr>
          <p:cNvPr id="40" name="Text Placeholder 26"/>
          <p:cNvSpPr>
            <a:spLocks noGrp="1"/>
          </p:cNvSpPr>
          <p:nvPr>
            <p:ph type="body" sz="quarter" idx="30" hasCustomPrompt="1"/>
          </p:nvPr>
        </p:nvSpPr>
        <p:spPr>
          <a:xfrm>
            <a:off x="9846080" y="4125595"/>
            <a:ext cx="1705002" cy="466725"/>
          </a:xfrm>
        </p:spPr>
        <p:txBody>
          <a:bodyPr anchor="ctr">
            <a:normAutofit/>
          </a:bodyPr>
          <a:lstStyle>
            <a:lvl1pPr marL="0" indent="0" algn="ctr">
              <a:buNone/>
              <a:defRPr sz="1600"/>
            </a:lvl1pPr>
          </a:lstStyle>
          <a:p>
            <a:pPr lvl="0"/>
            <a:r>
              <a:rPr lang="en-US" dirty="0"/>
              <a:t>Text</a:t>
            </a:r>
          </a:p>
        </p:txBody>
      </p:sp>
      <p:cxnSp>
        <p:nvCxnSpPr>
          <p:cNvPr id="41" name="Straight Connector 40"/>
          <p:cNvCxnSpPr/>
          <p:nvPr/>
        </p:nvCxnSpPr>
        <p:spPr>
          <a:xfrm>
            <a:off x="10566444" y="4724400"/>
            <a:ext cx="264275" cy="0"/>
          </a:xfrm>
          <a:prstGeom prst="line">
            <a:avLst/>
          </a:prstGeom>
          <a:ln w="38100">
            <a:solidFill>
              <a:srgbClr val="DE1B5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6 Images w/Descriptions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Rectangle 41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1E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43" name="Shape 657"/>
          <p:cNvPicPr preferRelativeResize="0"/>
          <p:nvPr/>
        </p:nvPicPr>
        <p:blipFill rotWithShape="1">
          <a:blip r:embed="rId2" cstate="screen">
            <a:biLevel thresh="75000"/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1" t="12112" r="10061" b="11387"/>
          <a:stretch/>
        </p:blipFill>
        <p:spPr>
          <a:xfrm>
            <a:off x="4130146" y="-1"/>
            <a:ext cx="8061854" cy="6858001"/>
          </a:xfrm>
          <a:prstGeom prst="rect">
            <a:avLst/>
          </a:prstGeom>
          <a:noFill/>
          <a:ln>
            <a:noFill/>
          </a:ln>
        </p:spPr>
      </p:pic>
      <p:sp>
        <p:nvSpPr>
          <p:cNvPr id="44" name="Footer Placeholder 3"/>
          <p:cNvSpPr>
            <a:spLocks noGrp="1"/>
          </p:cNvSpPr>
          <p:nvPr>
            <p:ph type="ftr" sz="quarter" idx="10"/>
          </p:nvPr>
        </p:nvSpPr>
        <p:spPr>
          <a:xfrm>
            <a:off x="632013" y="6176963"/>
            <a:ext cx="3852770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\\    Sutherland Inc, Confidential</a:t>
            </a:r>
            <a:endParaRPr lang="en-US" dirty="0"/>
          </a:p>
        </p:txBody>
      </p:sp>
      <p:sp>
        <p:nvSpPr>
          <p:cNvPr id="45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369983" y="6176963"/>
            <a:ext cx="365123" cy="37128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fld id="{C6CDCA4D-B942-BC47-92B6-393DE0C99508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46" name="Picture 45" descr="https://lh6.googleusercontent.com/AZ-yz1hS3IciBSwf2JdOH7_V_4OWt4k9BflYy40KWBa_ObUKx58xRnmeEhXg306lg2KI3Bd-nTiPUja37KLwfMeP3G6BV4I6MG-CEEoKR5-ODa7oaX1wo145hVof7te_dydnqHU5HNo"/>
          <p:cNvPicPr>
            <a:picLocks noChangeAspect="1" noChangeArrowheads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1236041" y="5898758"/>
            <a:ext cx="632559" cy="6631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>
            <a:normAutofit/>
          </a:bodyPr>
          <a:lstStyle>
            <a:lvl1pPr>
              <a:defRPr sz="3200" b="1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648055" y="1966501"/>
            <a:ext cx="1705002" cy="2032000"/>
          </a:xfrm>
        </p:spPr>
        <p:txBody>
          <a:bodyPr anchor="ctr"/>
          <a:lstStyle>
            <a:lvl1pPr marL="0" indent="0" algn="ctr">
              <a:buNone/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4" hasCustomPrompt="1"/>
          </p:nvPr>
        </p:nvSpPr>
        <p:spPr>
          <a:xfrm>
            <a:off x="648055" y="4818445"/>
            <a:ext cx="1705002" cy="1096963"/>
          </a:xfrm>
        </p:spPr>
        <p:txBody>
          <a:bodyPr>
            <a:noAutofit/>
          </a:bodyPr>
          <a:lstStyle>
            <a:lvl1pPr marL="0" indent="0" algn="ctr">
              <a:buNone/>
              <a:defRPr sz="1400">
                <a:solidFill>
                  <a:schemeClr val="bg1"/>
                </a:solidFill>
              </a:defRPr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 dirty="0"/>
              <a:t>Click to edit description</a:t>
            </a:r>
          </a:p>
        </p:txBody>
      </p:sp>
      <p:sp>
        <p:nvSpPr>
          <p:cNvPr id="27" name="Text Placeholder 26"/>
          <p:cNvSpPr>
            <a:spLocks noGrp="1"/>
          </p:cNvSpPr>
          <p:nvPr>
            <p:ph type="body" sz="quarter" idx="15" hasCustomPrompt="1"/>
          </p:nvPr>
        </p:nvSpPr>
        <p:spPr>
          <a:xfrm>
            <a:off x="648055" y="4125595"/>
            <a:ext cx="1705002" cy="466725"/>
          </a:xfrm>
        </p:spPr>
        <p:txBody>
          <a:bodyPr anchor="ctr">
            <a:normAutofit/>
          </a:bodyPr>
          <a:lstStyle>
            <a:lvl1pPr marL="0" indent="0" algn="ctr">
              <a:buNone/>
              <a:defRPr sz="16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Text</a:t>
            </a:r>
          </a:p>
        </p:txBody>
      </p:sp>
      <p:cxnSp>
        <p:nvCxnSpPr>
          <p:cNvPr id="29" name="Straight Connector 28"/>
          <p:cNvCxnSpPr/>
          <p:nvPr/>
        </p:nvCxnSpPr>
        <p:spPr>
          <a:xfrm>
            <a:off x="1368419" y="4724400"/>
            <a:ext cx="264275" cy="0"/>
          </a:xfrm>
          <a:prstGeom prst="line">
            <a:avLst/>
          </a:prstGeom>
          <a:ln w="38100">
            <a:solidFill>
              <a:srgbClr val="DE1B5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Picture Placeholder 3"/>
          <p:cNvSpPr>
            <a:spLocks noGrp="1"/>
          </p:cNvSpPr>
          <p:nvPr>
            <p:ph type="pic" sz="quarter" idx="16"/>
          </p:nvPr>
        </p:nvSpPr>
        <p:spPr>
          <a:xfrm>
            <a:off x="2487660" y="1966501"/>
            <a:ext cx="1705002" cy="2032000"/>
          </a:xfrm>
        </p:spPr>
        <p:txBody>
          <a:bodyPr anchor="ctr"/>
          <a:lstStyle>
            <a:lvl1pPr marL="0" indent="0" algn="ctr">
              <a:buNone/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32" name="Text Placeholder 6"/>
          <p:cNvSpPr>
            <a:spLocks noGrp="1"/>
          </p:cNvSpPr>
          <p:nvPr>
            <p:ph type="body" sz="quarter" idx="17" hasCustomPrompt="1"/>
          </p:nvPr>
        </p:nvSpPr>
        <p:spPr>
          <a:xfrm>
            <a:off x="2487660" y="4818445"/>
            <a:ext cx="1705002" cy="1096963"/>
          </a:xfrm>
        </p:spPr>
        <p:txBody>
          <a:bodyPr>
            <a:noAutofit/>
          </a:bodyPr>
          <a:lstStyle>
            <a:lvl1pPr marL="0" indent="0" algn="ctr">
              <a:buNone/>
              <a:defRPr sz="1400">
                <a:solidFill>
                  <a:schemeClr val="bg1"/>
                </a:solidFill>
              </a:defRPr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 dirty="0"/>
              <a:t>Click to edit description</a:t>
            </a:r>
          </a:p>
        </p:txBody>
      </p:sp>
      <p:sp>
        <p:nvSpPr>
          <p:cNvPr id="33" name="Text Placeholder 26"/>
          <p:cNvSpPr>
            <a:spLocks noGrp="1"/>
          </p:cNvSpPr>
          <p:nvPr>
            <p:ph type="body" sz="quarter" idx="18" hasCustomPrompt="1"/>
          </p:nvPr>
        </p:nvSpPr>
        <p:spPr>
          <a:xfrm>
            <a:off x="2487660" y="4125595"/>
            <a:ext cx="1705002" cy="466725"/>
          </a:xfrm>
        </p:spPr>
        <p:txBody>
          <a:bodyPr anchor="ctr">
            <a:normAutofit/>
          </a:bodyPr>
          <a:lstStyle>
            <a:lvl1pPr marL="0" indent="0" algn="ctr">
              <a:buNone/>
              <a:defRPr sz="16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Text</a:t>
            </a:r>
          </a:p>
        </p:txBody>
      </p:sp>
      <p:cxnSp>
        <p:nvCxnSpPr>
          <p:cNvPr id="34" name="Straight Connector 33"/>
          <p:cNvCxnSpPr/>
          <p:nvPr/>
        </p:nvCxnSpPr>
        <p:spPr>
          <a:xfrm>
            <a:off x="3208024" y="4724400"/>
            <a:ext cx="264275" cy="0"/>
          </a:xfrm>
          <a:prstGeom prst="line">
            <a:avLst/>
          </a:prstGeom>
          <a:ln w="38100">
            <a:solidFill>
              <a:srgbClr val="DE1B5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4327265" y="1966501"/>
            <a:ext cx="1705002" cy="2032000"/>
          </a:xfrm>
        </p:spPr>
        <p:txBody>
          <a:bodyPr anchor="ctr"/>
          <a:lstStyle>
            <a:lvl1pPr marL="0" indent="0" algn="ctr">
              <a:buNone/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36" name="Text Placeholder 6"/>
          <p:cNvSpPr>
            <a:spLocks noGrp="1"/>
          </p:cNvSpPr>
          <p:nvPr>
            <p:ph type="body" sz="quarter" idx="20" hasCustomPrompt="1"/>
          </p:nvPr>
        </p:nvSpPr>
        <p:spPr>
          <a:xfrm>
            <a:off x="4327265" y="4818445"/>
            <a:ext cx="1705002" cy="1096963"/>
          </a:xfrm>
        </p:spPr>
        <p:txBody>
          <a:bodyPr>
            <a:noAutofit/>
          </a:bodyPr>
          <a:lstStyle>
            <a:lvl1pPr marL="0" indent="0" algn="ctr">
              <a:buNone/>
              <a:defRPr sz="1400">
                <a:solidFill>
                  <a:schemeClr val="bg1"/>
                </a:solidFill>
              </a:defRPr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 dirty="0"/>
              <a:t>Click to edit description</a:t>
            </a:r>
          </a:p>
        </p:txBody>
      </p:sp>
      <p:sp>
        <p:nvSpPr>
          <p:cNvPr id="37" name="Text Placeholder 26"/>
          <p:cNvSpPr>
            <a:spLocks noGrp="1"/>
          </p:cNvSpPr>
          <p:nvPr>
            <p:ph type="body" sz="quarter" idx="21" hasCustomPrompt="1"/>
          </p:nvPr>
        </p:nvSpPr>
        <p:spPr>
          <a:xfrm>
            <a:off x="4327265" y="4125595"/>
            <a:ext cx="1705002" cy="466725"/>
          </a:xfrm>
        </p:spPr>
        <p:txBody>
          <a:bodyPr anchor="ctr">
            <a:normAutofit/>
          </a:bodyPr>
          <a:lstStyle>
            <a:lvl1pPr marL="0" indent="0" algn="ctr">
              <a:buNone/>
              <a:defRPr sz="16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Text</a:t>
            </a:r>
          </a:p>
        </p:txBody>
      </p:sp>
      <p:cxnSp>
        <p:nvCxnSpPr>
          <p:cNvPr id="38" name="Straight Connector 37"/>
          <p:cNvCxnSpPr/>
          <p:nvPr/>
        </p:nvCxnSpPr>
        <p:spPr>
          <a:xfrm>
            <a:off x="5047629" y="4724400"/>
            <a:ext cx="264275" cy="0"/>
          </a:xfrm>
          <a:prstGeom prst="line">
            <a:avLst/>
          </a:prstGeom>
          <a:ln w="38100">
            <a:solidFill>
              <a:srgbClr val="DE1B5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Picture Placeholder 3"/>
          <p:cNvSpPr>
            <a:spLocks noGrp="1"/>
          </p:cNvSpPr>
          <p:nvPr>
            <p:ph type="pic" sz="quarter" idx="22"/>
          </p:nvPr>
        </p:nvSpPr>
        <p:spPr>
          <a:xfrm>
            <a:off x="6166870" y="1966501"/>
            <a:ext cx="1705002" cy="2032000"/>
          </a:xfrm>
        </p:spPr>
        <p:txBody>
          <a:bodyPr anchor="ctr"/>
          <a:lstStyle>
            <a:lvl1pPr marL="0" indent="0" algn="ctr">
              <a:buNone/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20" name="Text Placeholder 6"/>
          <p:cNvSpPr>
            <a:spLocks noGrp="1"/>
          </p:cNvSpPr>
          <p:nvPr>
            <p:ph type="body" sz="quarter" idx="23" hasCustomPrompt="1"/>
          </p:nvPr>
        </p:nvSpPr>
        <p:spPr>
          <a:xfrm>
            <a:off x="6166870" y="4818445"/>
            <a:ext cx="1705002" cy="1096963"/>
          </a:xfrm>
        </p:spPr>
        <p:txBody>
          <a:bodyPr>
            <a:noAutofit/>
          </a:bodyPr>
          <a:lstStyle>
            <a:lvl1pPr marL="0" indent="0" algn="ctr">
              <a:buNone/>
              <a:defRPr sz="1400">
                <a:solidFill>
                  <a:schemeClr val="bg1"/>
                </a:solidFill>
              </a:defRPr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 dirty="0"/>
              <a:t>Click to edit description</a:t>
            </a:r>
          </a:p>
        </p:txBody>
      </p:sp>
      <p:sp>
        <p:nvSpPr>
          <p:cNvPr id="21" name="Text Placeholder 26"/>
          <p:cNvSpPr>
            <a:spLocks noGrp="1"/>
          </p:cNvSpPr>
          <p:nvPr>
            <p:ph type="body" sz="quarter" idx="24" hasCustomPrompt="1"/>
          </p:nvPr>
        </p:nvSpPr>
        <p:spPr>
          <a:xfrm>
            <a:off x="6166870" y="4125595"/>
            <a:ext cx="1705002" cy="466725"/>
          </a:xfrm>
        </p:spPr>
        <p:txBody>
          <a:bodyPr anchor="ctr">
            <a:normAutofit/>
          </a:bodyPr>
          <a:lstStyle>
            <a:lvl1pPr marL="0" indent="0" algn="ctr">
              <a:buNone/>
              <a:defRPr sz="16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Text</a:t>
            </a:r>
          </a:p>
        </p:txBody>
      </p:sp>
      <p:cxnSp>
        <p:nvCxnSpPr>
          <p:cNvPr id="22" name="Straight Connector 21"/>
          <p:cNvCxnSpPr/>
          <p:nvPr/>
        </p:nvCxnSpPr>
        <p:spPr>
          <a:xfrm>
            <a:off x="6887234" y="4724400"/>
            <a:ext cx="264275" cy="0"/>
          </a:xfrm>
          <a:prstGeom prst="line">
            <a:avLst/>
          </a:prstGeom>
          <a:ln w="38100">
            <a:solidFill>
              <a:srgbClr val="DE1B5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8006475" y="1966501"/>
            <a:ext cx="1705002" cy="2032000"/>
          </a:xfrm>
        </p:spPr>
        <p:txBody>
          <a:bodyPr anchor="ctr"/>
          <a:lstStyle>
            <a:lvl1pPr marL="0" indent="0" algn="ctr">
              <a:buNone/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25" name="Text Placeholder 6"/>
          <p:cNvSpPr>
            <a:spLocks noGrp="1"/>
          </p:cNvSpPr>
          <p:nvPr>
            <p:ph type="body" sz="quarter" idx="26" hasCustomPrompt="1"/>
          </p:nvPr>
        </p:nvSpPr>
        <p:spPr>
          <a:xfrm>
            <a:off x="8006475" y="4818445"/>
            <a:ext cx="1705002" cy="1096963"/>
          </a:xfrm>
        </p:spPr>
        <p:txBody>
          <a:bodyPr>
            <a:noAutofit/>
          </a:bodyPr>
          <a:lstStyle>
            <a:lvl1pPr marL="0" indent="0" algn="ctr">
              <a:buNone/>
              <a:defRPr sz="1400">
                <a:solidFill>
                  <a:schemeClr val="bg1"/>
                </a:solidFill>
              </a:defRPr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 dirty="0"/>
              <a:t>Click to edit description</a:t>
            </a:r>
          </a:p>
        </p:txBody>
      </p:sp>
      <p:sp>
        <p:nvSpPr>
          <p:cNvPr id="26" name="Text Placeholder 26"/>
          <p:cNvSpPr>
            <a:spLocks noGrp="1"/>
          </p:cNvSpPr>
          <p:nvPr>
            <p:ph type="body" sz="quarter" idx="27" hasCustomPrompt="1"/>
          </p:nvPr>
        </p:nvSpPr>
        <p:spPr>
          <a:xfrm>
            <a:off x="8006475" y="4125595"/>
            <a:ext cx="1705002" cy="466725"/>
          </a:xfrm>
        </p:spPr>
        <p:txBody>
          <a:bodyPr anchor="ctr">
            <a:normAutofit/>
          </a:bodyPr>
          <a:lstStyle>
            <a:lvl1pPr marL="0" indent="0" algn="ctr">
              <a:buNone/>
              <a:defRPr sz="16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Text</a:t>
            </a:r>
          </a:p>
        </p:txBody>
      </p:sp>
      <p:cxnSp>
        <p:nvCxnSpPr>
          <p:cNvPr id="28" name="Straight Connector 27"/>
          <p:cNvCxnSpPr/>
          <p:nvPr/>
        </p:nvCxnSpPr>
        <p:spPr>
          <a:xfrm>
            <a:off x="8726839" y="4724400"/>
            <a:ext cx="264275" cy="0"/>
          </a:xfrm>
          <a:prstGeom prst="line">
            <a:avLst/>
          </a:prstGeom>
          <a:ln w="38100">
            <a:solidFill>
              <a:srgbClr val="DE1B5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Picture Placeholder 3"/>
          <p:cNvSpPr>
            <a:spLocks noGrp="1"/>
          </p:cNvSpPr>
          <p:nvPr>
            <p:ph type="pic" sz="quarter" idx="28"/>
          </p:nvPr>
        </p:nvSpPr>
        <p:spPr>
          <a:xfrm>
            <a:off x="9846080" y="1966501"/>
            <a:ext cx="1705002" cy="2032000"/>
          </a:xfrm>
        </p:spPr>
        <p:txBody>
          <a:bodyPr anchor="ctr"/>
          <a:lstStyle>
            <a:lvl1pPr marL="0" indent="0" algn="ctr">
              <a:buNone/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39" name="Text Placeholder 6"/>
          <p:cNvSpPr>
            <a:spLocks noGrp="1"/>
          </p:cNvSpPr>
          <p:nvPr>
            <p:ph type="body" sz="quarter" idx="29" hasCustomPrompt="1"/>
          </p:nvPr>
        </p:nvSpPr>
        <p:spPr>
          <a:xfrm>
            <a:off x="9846080" y="4818445"/>
            <a:ext cx="1705002" cy="1096963"/>
          </a:xfrm>
        </p:spPr>
        <p:txBody>
          <a:bodyPr>
            <a:noAutofit/>
          </a:bodyPr>
          <a:lstStyle>
            <a:lvl1pPr marL="0" indent="0" algn="ctr">
              <a:buNone/>
              <a:defRPr sz="1400">
                <a:solidFill>
                  <a:schemeClr val="bg1"/>
                </a:solidFill>
              </a:defRPr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 dirty="0"/>
              <a:t>Click to edit description</a:t>
            </a:r>
          </a:p>
        </p:txBody>
      </p:sp>
      <p:sp>
        <p:nvSpPr>
          <p:cNvPr id="40" name="Text Placeholder 26"/>
          <p:cNvSpPr>
            <a:spLocks noGrp="1"/>
          </p:cNvSpPr>
          <p:nvPr>
            <p:ph type="body" sz="quarter" idx="30" hasCustomPrompt="1"/>
          </p:nvPr>
        </p:nvSpPr>
        <p:spPr>
          <a:xfrm>
            <a:off x="9846080" y="4125595"/>
            <a:ext cx="1705002" cy="466725"/>
          </a:xfrm>
        </p:spPr>
        <p:txBody>
          <a:bodyPr anchor="ctr">
            <a:normAutofit/>
          </a:bodyPr>
          <a:lstStyle>
            <a:lvl1pPr marL="0" indent="0" algn="ctr">
              <a:buNone/>
              <a:defRPr sz="16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Text</a:t>
            </a:r>
          </a:p>
        </p:txBody>
      </p:sp>
      <p:cxnSp>
        <p:nvCxnSpPr>
          <p:cNvPr id="41" name="Straight Connector 40"/>
          <p:cNvCxnSpPr/>
          <p:nvPr/>
        </p:nvCxnSpPr>
        <p:spPr>
          <a:xfrm>
            <a:off x="10566444" y="4724400"/>
            <a:ext cx="264275" cy="0"/>
          </a:xfrm>
          <a:prstGeom prst="line">
            <a:avLst/>
          </a:prstGeom>
          <a:ln w="38100">
            <a:solidFill>
              <a:srgbClr val="DE1B5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w/Supergraphi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Shape 728"/>
          <p:cNvPicPr preferRelativeResize="0"/>
          <p:nvPr/>
        </p:nvPicPr>
        <p:blipFill rotWithShape="1">
          <a:blip r:embed="rId2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279066" y="5947534"/>
            <a:ext cx="576663" cy="576663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Shape 657"/>
          <p:cNvPicPr preferRelativeResize="0"/>
          <p:nvPr/>
        </p:nvPicPr>
        <p:blipFill rotWithShape="1">
          <a:blip r:embed="rId3" cstate="screen">
            <a:alphaModFix amt="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1" t="12112" r="10061" b="11387"/>
          <a:stretch/>
        </p:blipFill>
        <p:spPr>
          <a:xfrm>
            <a:off x="4130146" y="-1"/>
            <a:ext cx="8061854" cy="6858001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>
                <a:solidFill>
                  <a:srgbClr val="6E797C"/>
                </a:solidFill>
              </a:rPr>
              <a:t>\\    Sutherland Inc, Confidential</a:t>
            </a:r>
            <a:endParaRPr lang="en-US" dirty="0">
              <a:solidFill>
                <a:srgbClr val="6E797C"/>
              </a:solidFill>
            </a:endParaRP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69983" y="6176963"/>
            <a:ext cx="365123" cy="37128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fld id="{C6CDCA4D-B942-BC47-92B6-393DE0C99508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838200" y="514351"/>
            <a:ext cx="10515600" cy="1027112"/>
          </a:xfrm>
        </p:spPr>
        <p:txBody>
          <a:bodyPr>
            <a:normAutofit/>
          </a:bodyPr>
          <a:lstStyle>
            <a:lvl1pPr algn="ctr">
              <a:defRPr sz="3200" b="1">
                <a:solidFill>
                  <a:srgbClr val="001E60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2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1E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8" name="Shape 657"/>
          <p:cNvPicPr preferRelativeResize="0"/>
          <p:nvPr/>
        </p:nvPicPr>
        <p:blipFill rotWithShape="1">
          <a:blip r:embed="rId2" cstate="screen">
            <a:biLevel thresh="75000"/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1" t="12112" r="10061" b="11387"/>
          <a:stretch/>
        </p:blipFill>
        <p:spPr>
          <a:xfrm>
            <a:off x="4130146" y="-1"/>
            <a:ext cx="8061854" cy="6858001"/>
          </a:xfrm>
          <a:prstGeom prst="rect">
            <a:avLst/>
          </a:prstGeom>
          <a:noFill/>
          <a:ln>
            <a:noFill/>
          </a:ln>
        </p:spPr>
      </p:pic>
      <p:sp>
        <p:nvSpPr>
          <p:cNvPr id="9" name="Footer Placeholder 3"/>
          <p:cNvSpPr>
            <a:spLocks noGrp="1"/>
          </p:cNvSpPr>
          <p:nvPr>
            <p:ph type="ftr" sz="quarter" idx="10"/>
          </p:nvPr>
        </p:nvSpPr>
        <p:spPr>
          <a:xfrm>
            <a:off x="632013" y="6176963"/>
            <a:ext cx="3852770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\\    Sutherland Inc, Confidential</a:t>
            </a:r>
            <a:endParaRPr lang="en-US" dirty="0"/>
          </a:p>
        </p:txBody>
      </p:sp>
      <p:sp>
        <p:nvSpPr>
          <p:cNvPr id="11" name="Slide Number Placeholder 5"/>
          <p:cNvSpPr>
            <a:spLocks noGrp="1"/>
          </p:cNvSpPr>
          <p:nvPr>
            <p:ph type="sldNum" sz="quarter" idx="11"/>
          </p:nvPr>
        </p:nvSpPr>
        <p:spPr>
          <a:xfrm>
            <a:off x="369983" y="6176963"/>
            <a:ext cx="365123" cy="37128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fld id="{C6CDCA4D-B942-BC47-92B6-393DE0C99508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12" name="Picture 11" descr="https://lh6.googleusercontent.com/AZ-yz1hS3IciBSwf2JdOH7_V_4OWt4k9BflYy40KWBa_ObUKx58xRnmeEhXg306lg2KI3Bd-nTiPUja37KLwfMeP3G6BV4I6MG-CEEoKR5-ODa7oaX1wo145hVof7te_dydnqHU5HNo"/>
          <p:cNvPicPr>
            <a:picLocks noChangeAspect="1" noChangeArrowheads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1236041" y="5898758"/>
            <a:ext cx="632559" cy="6631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514351"/>
            <a:ext cx="10515600" cy="1027112"/>
          </a:xfrm>
        </p:spPr>
        <p:txBody>
          <a:bodyPr>
            <a:normAutofit/>
          </a:bodyPr>
          <a:lstStyle>
            <a:lvl1pPr algn="ctr">
              <a:defRPr sz="3200" b="1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/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514351"/>
            <a:ext cx="10515600" cy="1027112"/>
          </a:xfrm>
        </p:spPr>
        <p:txBody>
          <a:bodyPr>
            <a:normAutofit/>
          </a:bodyPr>
          <a:lstStyle>
            <a:lvl1pPr algn="ctr">
              <a:defRPr sz="3200" b="1">
                <a:solidFill>
                  <a:srgbClr val="001E60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pic>
        <p:nvPicPr>
          <p:cNvPr id="6" name="Shape 728"/>
          <p:cNvPicPr preferRelativeResize="0"/>
          <p:nvPr/>
        </p:nvPicPr>
        <p:blipFill rotWithShape="1">
          <a:blip r:embed="rId2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279066" y="5947534"/>
            <a:ext cx="576663" cy="576663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>
                <a:solidFill>
                  <a:srgbClr val="6E797C"/>
                </a:solidFill>
              </a:rPr>
              <a:t>\\    Sutherland Inc, Confidential</a:t>
            </a:r>
            <a:endParaRPr lang="en-US" dirty="0">
              <a:solidFill>
                <a:srgbClr val="6E797C"/>
              </a:solidFill>
            </a:endParaRPr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69983" y="6176963"/>
            <a:ext cx="365123" cy="37128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fld id="{C6CDCA4D-B942-BC47-92B6-393DE0C9950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2849976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w/Client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1E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Title 1"/>
          <p:cNvSpPr>
            <a:spLocks noGrp="1"/>
          </p:cNvSpPr>
          <p:nvPr>
            <p:ph type="title" hasCustomPrompt="1"/>
          </p:nvPr>
        </p:nvSpPr>
        <p:spPr>
          <a:xfrm>
            <a:off x="577514" y="2957470"/>
            <a:ext cx="11059425" cy="1325563"/>
          </a:xfrm>
        </p:spPr>
        <p:txBody>
          <a:bodyPr>
            <a:noAutofit/>
          </a:bodyPr>
          <a:lstStyle>
            <a:lvl1pPr>
              <a:defRPr sz="4400" b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TITLE</a:t>
            </a:r>
          </a:p>
        </p:txBody>
      </p:sp>
      <p:sp>
        <p:nvSpPr>
          <p:cNvPr id="10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577514" y="2306608"/>
            <a:ext cx="11059425" cy="1116523"/>
          </a:xfrm>
        </p:spPr>
        <p:txBody>
          <a:bodyPr anchor="b">
            <a:noAutofit/>
          </a:bodyPr>
          <a:lstStyle>
            <a:lvl1pPr marL="0" indent="0" algn="l">
              <a:buNone/>
              <a:defRPr sz="4400" b="1">
                <a:solidFill>
                  <a:srgbClr val="DE1B54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</a:t>
            </a:r>
          </a:p>
        </p:txBody>
      </p:sp>
      <p:pic>
        <p:nvPicPr>
          <p:cNvPr id="11" name="Shape 657"/>
          <p:cNvPicPr preferRelativeResize="0"/>
          <p:nvPr/>
        </p:nvPicPr>
        <p:blipFill rotWithShape="1">
          <a:blip r:embed="rId2" cstate="screen">
            <a:biLevel thresh="75000"/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1" t="12112" r="10061" b="11387"/>
          <a:stretch/>
        </p:blipFill>
        <p:spPr>
          <a:xfrm>
            <a:off x="4130146" y="-1"/>
            <a:ext cx="8061854" cy="6858001"/>
          </a:xfrm>
          <a:prstGeom prst="rect">
            <a:avLst/>
          </a:prstGeom>
          <a:noFill/>
          <a:ln>
            <a:noFill/>
          </a:ln>
        </p:spPr>
      </p:pic>
      <p:sp>
        <p:nvSpPr>
          <p:cNvPr id="12" name="Picture Placeholder 4"/>
          <p:cNvSpPr>
            <a:spLocks noGrp="1"/>
          </p:cNvSpPr>
          <p:nvPr>
            <p:ph type="pic" sz="quarter" idx="14" hasCustomPrompt="1"/>
          </p:nvPr>
        </p:nvSpPr>
        <p:spPr>
          <a:xfrm>
            <a:off x="577514" y="5888770"/>
            <a:ext cx="2149475" cy="573088"/>
          </a:xfrm>
          <a:noFill/>
        </p:spPr>
        <p:txBody>
          <a:bodyPr anchor="ctr"/>
          <a:lstStyle>
            <a:lvl1pPr algn="ctr">
              <a:defRPr baseline="0">
                <a:solidFill>
                  <a:schemeClr val="bg1"/>
                </a:solidFill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lang="en-US" dirty="0"/>
              <a:t>Client Logo</a:t>
            </a:r>
          </a:p>
        </p:txBody>
      </p:sp>
      <p:pic>
        <p:nvPicPr>
          <p:cNvPr id="8" name="Picture 4" descr="https://lh6.googleusercontent.com/AZ-yz1hS3IciBSwf2JdOH7_V_4OWt4k9BflYy40KWBa_ObUKx58xRnmeEhXg306lg2KI3Bd-nTiPUja37KLwfMeP3G6BV4I6MG-CEEoKR5-ODa7oaX1wo145hVof7te_dydnqHU5HNo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148543" y="6000448"/>
            <a:ext cx="2746895" cy="5737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/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1E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Footer Placeholder 3"/>
          <p:cNvSpPr>
            <a:spLocks noGrp="1"/>
          </p:cNvSpPr>
          <p:nvPr>
            <p:ph type="ftr" sz="quarter" idx="10"/>
          </p:nvPr>
        </p:nvSpPr>
        <p:spPr>
          <a:xfrm>
            <a:off x="632013" y="6176963"/>
            <a:ext cx="3852770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\\    Sutherland Inc, Confidential</a:t>
            </a:r>
            <a:endParaRPr lang="en-US" dirty="0"/>
          </a:p>
        </p:txBody>
      </p:sp>
      <p:sp>
        <p:nvSpPr>
          <p:cNvPr id="11" name="Slide Number Placeholder 5"/>
          <p:cNvSpPr>
            <a:spLocks noGrp="1"/>
          </p:cNvSpPr>
          <p:nvPr>
            <p:ph type="sldNum" sz="quarter" idx="11"/>
          </p:nvPr>
        </p:nvSpPr>
        <p:spPr>
          <a:xfrm>
            <a:off x="369983" y="6176963"/>
            <a:ext cx="365123" cy="37128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fld id="{C6CDCA4D-B942-BC47-92B6-393DE0C99508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12" name="Picture 11" descr="https://lh6.googleusercontent.com/AZ-yz1hS3IciBSwf2JdOH7_V_4OWt4k9BflYy40KWBa_ObUKx58xRnmeEhXg306lg2KI3Bd-nTiPUja37KLwfMeP3G6BV4I6MG-CEEoKR5-ODa7oaX1wo145hVof7te_dydnqHU5HNo"/>
          <p:cNvPicPr>
            <a:picLocks noChangeAspect="1" noChangeArrowheads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1236041" y="5898758"/>
            <a:ext cx="632559" cy="6631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514351"/>
            <a:ext cx="10515600" cy="1027112"/>
          </a:xfrm>
        </p:spPr>
        <p:txBody>
          <a:bodyPr>
            <a:normAutofit/>
          </a:bodyPr>
          <a:lstStyle>
            <a:lvl1pPr algn="ctr">
              <a:defRPr sz="3200" b="1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/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Bank w/Supergraphi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Shape 728"/>
          <p:cNvPicPr preferRelativeResize="0"/>
          <p:nvPr/>
        </p:nvPicPr>
        <p:blipFill rotWithShape="1">
          <a:blip r:embed="rId2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279066" y="5947534"/>
            <a:ext cx="576663" cy="576663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Shape 657"/>
          <p:cNvPicPr preferRelativeResize="0"/>
          <p:nvPr/>
        </p:nvPicPr>
        <p:blipFill rotWithShape="1">
          <a:blip r:embed="rId3" cstate="screen">
            <a:alphaModFix amt="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1" t="12112" r="10061" b="11387"/>
          <a:stretch/>
        </p:blipFill>
        <p:spPr>
          <a:xfrm>
            <a:off x="4130146" y="-1"/>
            <a:ext cx="8061854" cy="6858001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>
                <a:solidFill>
                  <a:srgbClr val="6E797C"/>
                </a:solidFill>
              </a:rPr>
              <a:t>\\    Sutherland Inc, Confidential</a:t>
            </a:r>
            <a:endParaRPr lang="en-US" dirty="0">
              <a:solidFill>
                <a:srgbClr val="6E797C"/>
              </a:solidFill>
            </a:endParaRP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69983" y="6176963"/>
            <a:ext cx="365123" cy="37128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fld id="{C6CDCA4D-B942-BC47-92B6-393DE0C99508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4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1E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8" name="Shape 657"/>
          <p:cNvPicPr preferRelativeResize="0"/>
          <p:nvPr/>
        </p:nvPicPr>
        <p:blipFill rotWithShape="1">
          <a:blip r:embed="rId2" cstate="screen">
            <a:biLevel thresh="75000"/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1" t="12112" r="10061" b="11387"/>
          <a:stretch/>
        </p:blipFill>
        <p:spPr>
          <a:xfrm>
            <a:off x="4130146" y="-1"/>
            <a:ext cx="8061854" cy="6858001"/>
          </a:xfrm>
          <a:prstGeom prst="rect">
            <a:avLst/>
          </a:prstGeom>
          <a:noFill/>
          <a:ln>
            <a:noFill/>
          </a:ln>
        </p:spPr>
      </p:pic>
      <p:sp>
        <p:nvSpPr>
          <p:cNvPr id="9" name="Footer Placeholder 3"/>
          <p:cNvSpPr>
            <a:spLocks noGrp="1"/>
          </p:cNvSpPr>
          <p:nvPr>
            <p:ph type="ftr" sz="quarter" idx="10"/>
          </p:nvPr>
        </p:nvSpPr>
        <p:spPr>
          <a:xfrm>
            <a:off x="632013" y="6176963"/>
            <a:ext cx="3852770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\\    Sutherland Inc, Confidential</a:t>
            </a:r>
            <a:endParaRPr lang="en-US" dirty="0"/>
          </a:p>
        </p:txBody>
      </p:sp>
      <p:sp>
        <p:nvSpPr>
          <p:cNvPr id="11" name="Slide Number Placeholder 5"/>
          <p:cNvSpPr>
            <a:spLocks noGrp="1"/>
          </p:cNvSpPr>
          <p:nvPr>
            <p:ph type="sldNum" sz="quarter" idx="11"/>
          </p:nvPr>
        </p:nvSpPr>
        <p:spPr>
          <a:xfrm>
            <a:off x="369983" y="6176963"/>
            <a:ext cx="365123" cy="37128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fld id="{C6CDCA4D-B942-BC47-92B6-393DE0C99508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12" name="Picture 11" descr="https://lh6.googleusercontent.com/AZ-yz1hS3IciBSwf2JdOH7_V_4OWt4k9BflYy40KWBa_ObUKx58xRnmeEhXg306lg2KI3Bd-nTiPUja37KLwfMeP3G6BV4I6MG-CEEoKR5-ODa7oaX1wo145hVof7te_dydnqHU5HNo"/>
          <p:cNvPicPr>
            <a:picLocks noChangeAspect="1" noChangeArrowheads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1236041" y="5898758"/>
            <a:ext cx="632559" cy="6631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/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Shape 728"/>
          <p:cNvPicPr preferRelativeResize="0"/>
          <p:nvPr/>
        </p:nvPicPr>
        <p:blipFill rotWithShape="1">
          <a:blip r:embed="rId2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279066" y="5947534"/>
            <a:ext cx="576663" cy="576663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>
                <a:solidFill>
                  <a:srgbClr val="6E797C"/>
                </a:solidFill>
              </a:rPr>
              <a:t>\\    Sutherland Inc, Confidential</a:t>
            </a:r>
            <a:endParaRPr lang="en-US" dirty="0">
              <a:solidFill>
                <a:srgbClr val="6E797C"/>
              </a:solidFill>
            </a:endParaRPr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69983" y="6176963"/>
            <a:ext cx="365123" cy="37128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fld id="{C6CDCA4D-B942-BC47-92B6-393DE0C9950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12908208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1E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Footer Placeholder 3"/>
          <p:cNvSpPr>
            <a:spLocks noGrp="1"/>
          </p:cNvSpPr>
          <p:nvPr>
            <p:ph type="ftr" sz="quarter" idx="10"/>
          </p:nvPr>
        </p:nvSpPr>
        <p:spPr>
          <a:xfrm>
            <a:off x="632013" y="6176963"/>
            <a:ext cx="3852770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\\    Sutherland Inc, Confidential</a:t>
            </a:r>
            <a:endParaRPr lang="en-US" dirty="0"/>
          </a:p>
        </p:txBody>
      </p:sp>
      <p:sp>
        <p:nvSpPr>
          <p:cNvPr id="11" name="Slide Number Placeholder 5"/>
          <p:cNvSpPr>
            <a:spLocks noGrp="1"/>
          </p:cNvSpPr>
          <p:nvPr>
            <p:ph type="sldNum" sz="quarter" idx="11"/>
          </p:nvPr>
        </p:nvSpPr>
        <p:spPr>
          <a:xfrm>
            <a:off x="369983" y="6176963"/>
            <a:ext cx="365123" cy="37128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fld id="{C6CDCA4D-B942-BC47-92B6-393DE0C99508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12" name="Picture 11" descr="https://lh6.googleusercontent.com/AZ-yz1hS3IciBSwf2JdOH7_V_4OWt4k9BflYy40KWBa_ObUKx58xRnmeEhXg306lg2KI3Bd-nTiPUja37KLwfMeP3G6BV4I6MG-CEEoKR5-ODa7oaX1wo145hVof7te_dydnqHU5HNo"/>
          <p:cNvPicPr>
            <a:picLocks noChangeAspect="1" noChangeArrowheads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1236041" y="5898758"/>
            <a:ext cx="632559" cy="6631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/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Left Circle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/>
          <p:cNvSpPr>
            <a:spLocks noGrp="1"/>
          </p:cNvSpPr>
          <p:nvPr>
            <p:ph type="pic" sz="quarter" idx="13"/>
          </p:nvPr>
        </p:nvSpPr>
        <p:spPr>
          <a:xfrm>
            <a:off x="-5049117" y="-1390146"/>
            <a:ext cx="9605146" cy="9605148"/>
          </a:xfrm>
          <a:prstGeom prst="ellipse">
            <a:avLst/>
          </a:prstGeom>
        </p:spPr>
        <p:txBody>
          <a:bodyPr/>
          <a:lstStyle/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1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>
            <a:normAutofit/>
          </a:bodyPr>
          <a:lstStyle>
            <a:lvl1pPr marL="0" indent="0">
              <a:buNone/>
              <a:defRPr sz="2400"/>
            </a:lvl1pPr>
            <a:lvl2pPr marL="457200" indent="0">
              <a:buNone/>
              <a:defRPr sz="2400"/>
            </a:lvl2pPr>
            <a:lvl3pPr marL="914400" indent="0">
              <a:buNone/>
              <a:defRPr sz="2400"/>
            </a:lvl3pPr>
            <a:lvl4pPr marL="1371600" indent="0">
              <a:buNone/>
              <a:defRPr sz="2400"/>
            </a:lvl4pPr>
            <a:lvl5pPr marL="1828800" indent="0">
              <a:buNone/>
              <a:defRPr sz="2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pic>
        <p:nvPicPr>
          <p:cNvPr id="12" name="Shape 728"/>
          <p:cNvPicPr preferRelativeResize="0"/>
          <p:nvPr/>
        </p:nvPicPr>
        <p:blipFill rotWithShape="1">
          <a:blip r:embed="rId2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279066" y="5947534"/>
            <a:ext cx="576663" cy="576663"/>
          </a:xfrm>
          <a:prstGeom prst="rect">
            <a:avLst/>
          </a:prstGeom>
          <a:noFill/>
          <a:ln>
            <a:noFill/>
          </a:ln>
        </p:spPr>
      </p:pic>
      <p:sp>
        <p:nvSpPr>
          <p:cNvPr id="13" name="Oval 12"/>
          <p:cNvSpPr/>
          <p:nvPr/>
        </p:nvSpPr>
        <p:spPr>
          <a:xfrm>
            <a:off x="-5049117" y="-1390146"/>
            <a:ext cx="9605146" cy="9605148"/>
          </a:xfrm>
          <a:prstGeom prst="ellipse">
            <a:avLst/>
          </a:prstGeom>
          <a:solidFill>
            <a:schemeClr val="tx1">
              <a:alpha val="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6683469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Right Circle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Shape 728"/>
          <p:cNvPicPr preferRelativeResize="0"/>
          <p:nvPr/>
        </p:nvPicPr>
        <p:blipFill rotWithShape="1">
          <a:blip r:embed="rId2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279066" y="5947534"/>
            <a:ext cx="576663" cy="576663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Picture Placeholder 9"/>
          <p:cNvSpPr>
            <a:spLocks noGrp="1"/>
          </p:cNvSpPr>
          <p:nvPr>
            <p:ph type="pic" sz="quarter" idx="14"/>
          </p:nvPr>
        </p:nvSpPr>
        <p:spPr>
          <a:xfrm>
            <a:off x="7653092" y="-1390146"/>
            <a:ext cx="9605146" cy="9605148"/>
          </a:xfrm>
          <a:prstGeom prst="ellipse">
            <a:avLst/>
          </a:prstGeom>
        </p:spPr>
        <p:txBody>
          <a:bodyPr/>
          <a:lstStyle/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8" name="Oval 7"/>
          <p:cNvSpPr/>
          <p:nvPr/>
        </p:nvSpPr>
        <p:spPr>
          <a:xfrm>
            <a:off x="7653092" y="-1396633"/>
            <a:ext cx="9605146" cy="9605148"/>
          </a:xfrm>
          <a:prstGeom prst="ellipse">
            <a:avLst/>
          </a:prstGeom>
          <a:solidFill>
            <a:schemeClr val="tx1">
              <a:alpha val="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5" name="Content Placeholder 2"/>
          <p:cNvSpPr>
            <a:spLocks noGrp="1"/>
          </p:cNvSpPr>
          <p:nvPr>
            <p:ph idx="1"/>
          </p:nvPr>
        </p:nvSpPr>
        <p:spPr>
          <a:xfrm>
            <a:off x="889484" y="1561171"/>
            <a:ext cx="6172200" cy="4299879"/>
          </a:xfrm>
        </p:spPr>
        <p:txBody>
          <a:bodyPr>
            <a:normAutofit/>
          </a:bodyPr>
          <a:lstStyle>
            <a:lvl1pPr marL="0" indent="0">
              <a:buNone/>
              <a:defRPr sz="2400"/>
            </a:lvl1pPr>
            <a:lvl2pPr marL="457200" indent="0">
              <a:buNone/>
              <a:defRPr sz="2400"/>
            </a:lvl2pPr>
            <a:lvl3pPr marL="914400" indent="0">
              <a:buNone/>
              <a:defRPr sz="2400"/>
            </a:lvl3pPr>
            <a:lvl4pPr marL="1371600" indent="0">
              <a:buNone/>
              <a:defRPr sz="2400"/>
            </a:lvl4pPr>
            <a:lvl5pPr marL="1828800" indent="0">
              <a:buNone/>
              <a:defRPr sz="2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6" name="Text Placeholder 2"/>
          <p:cNvSpPr>
            <a:spLocks noGrp="1"/>
          </p:cNvSpPr>
          <p:nvPr>
            <p:ph type="body" sz="quarter" idx="16" hasCustomPrompt="1"/>
          </p:nvPr>
        </p:nvSpPr>
        <p:spPr>
          <a:xfrm>
            <a:off x="889484" y="657225"/>
            <a:ext cx="6172200" cy="769938"/>
          </a:xfrm>
        </p:spPr>
        <p:txBody>
          <a:bodyPr>
            <a:noAutofit/>
          </a:bodyPr>
          <a:lstStyle>
            <a:lvl1pPr marL="0" indent="0">
              <a:buNone/>
              <a:defRPr sz="3200" b="1">
                <a:solidFill>
                  <a:srgbClr val="DE1B54"/>
                </a:solidFill>
              </a:defRPr>
            </a:lvl1pPr>
            <a:lvl2pPr marL="457200" indent="0">
              <a:buNone/>
              <a:defRPr sz="18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800" b="1"/>
            </a:lvl4pPr>
            <a:lvl5pPr marL="1828800" indent="0">
              <a:buNone/>
              <a:defRPr sz="1800" b="1"/>
            </a:lvl5pPr>
          </a:lstStyle>
          <a:p>
            <a:pPr lvl="0"/>
            <a:r>
              <a:rPr lang="en-US" dirty="0"/>
              <a:t>Click to edit title</a:t>
            </a: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7"/>
          </p:nvPr>
        </p:nvSpPr>
        <p:spPr/>
        <p:txBody>
          <a:bodyPr/>
          <a:lstStyle/>
          <a:p>
            <a:r>
              <a:rPr lang="en-US">
                <a:solidFill>
                  <a:srgbClr val="6E797C"/>
                </a:solidFill>
              </a:rPr>
              <a:t>\\    Sutherland Inc, Confidential</a:t>
            </a:r>
            <a:endParaRPr lang="en-US" dirty="0">
              <a:solidFill>
                <a:srgbClr val="6E797C"/>
              </a:solidFill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fld id="{C6CDCA4D-B942-BC47-92B6-393DE0C99508}" type="slidenum">
              <a:rPr lang="en-US" smtClean="0"/>
              <a:pPr/>
              <a:t>‹#›</a:t>
            </a:fld>
            <a:endParaRPr lang="en-US" dirty="0"/>
          </a:p>
        </p:txBody>
      </p:sp>
    </p:spTree>
    <p:extLst/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hree Valu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Shape 657"/>
          <p:cNvPicPr preferRelativeResize="0"/>
          <p:nvPr/>
        </p:nvPicPr>
        <p:blipFill rotWithShape="1">
          <a:blip r:embed="rId2" cstate="screen">
            <a:alphaModFix amt="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1" t="12112" r="10061" b="11387"/>
          <a:stretch/>
        </p:blipFill>
        <p:spPr>
          <a:xfrm>
            <a:off x="4130146" y="-1"/>
            <a:ext cx="8061854" cy="6858001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Rectangle 5"/>
          <p:cNvSpPr/>
          <p:nvPr/>
        </p:nvSpPr>
        <p:spPr>
          <a:xfrm>
            <a:off x="1" y="0"/>
            <a:ext cx="5864086" cy="6858000"/>
          </a:xfrm>
          <a:prstGeom prst="rect">
            <a:avLst/>
          </a:prstGeom>
          <a:solidFill>
            <a:srgbClr val="001E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10" name="Content Placeholder 1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043005395"/>
              </p:ext>
            </p:extLst>
          </p:nvPr>
        </p:nvGraphicFramePr>
        <p:xfrm>
          <a:off x="6520897" y="822959"/>
          <a:ext cx="5014292" cy="521208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5014292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kumimoji="0" lang="en-US" sz="20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1E60"/>
                          </a:solidFill>
                          <a:effectLst/>
                          <a:uLnTx/>
                          <a:uFillTx/>
                          <a:latin typeface="Arial" charset="0"/>
                          <a:ea typeface="Arial" charset="0"/>
                          <a:cs typeface="Arial" charset="0"/>
                        </a:rPr>
                        <a:t/>
                      </a:r>
                      <a:br>
                        <a:rPr kumimoji="0" lang="en-US" sz="20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1E60"/>
                          </a:solidFill>
                          <a:effectLst/>
                          <a:uLnTx/>
                          <a:uFillTx/>
                          <a:latin typeface="Arial" charset="0"/>
                          <a:ea typeface="Arial" charset="0"/>
                          <a:cs typeface="Arial" charset="0"/>
                        </a:rPr>
                      </a:br>
                      <a:r>
                        <a:rPr kumimoji="0" lang="en-US" sz="20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1E60"/>
                          </a:solidFill>
                          <a:effectLst/>
                          <a:uLnTx/>
                          <a:uFillTx/>
                          <a:latin typeface="Arial" charset="0"/>
                          <a:ea typeface="Arial" charset="0"/>
                          <a:cs typeface="Arial" charset="0"/>
                        </a:rPr>
                        <a:t/>
                      </a:r>
                      <a:br>
                        <a:rPr kumimoji="0" lang="en-US" sz="20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1E60"/>
                          </a:solidFill>
                          <a:effectLst/>
                          <a:uLnTx/>
                          <a:uFillTx/>
                          <a:latin typeface="Arial" charset="0"/>
                          <a:ea typeface="Arial" charset="0"/>
                          <a:cs typeface="Arial" charset="0"/>
                        </a:rPr>
                      </a:br>
                      <a:endParaRPr kumimoji="0" lang="en-US" sz="20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1E60"/>
                        </a:solidFill>
                        <a:effectLst/>
                        <a:uLnTx/>
                        <a:uFillTx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457200" marR="457200" marT="457200" marB="45720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kumimoji="0" lang="en-US" sz="20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1E60"/>
                          </a:solidFill>
                          <a:effectLst/>
                          <a:uLnTx/>
                          <a:uFillTx/>
                          <a:latin typeface="Arial" charset="0"/>
                          <a:ea typeface="Arial" charset="0"/>
                          <a:cs typeface="Arial" charset="0"/>
                        </a:rPr>
                        <a:t/>
                      </a:r>
                      <a:br>
                        <a:rPr kumimoji="0" lang="en-US" sz="20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1E60"/>
                          </a:solidFill>
                          <a:effectLst/>
                          <a:uLnTx/>
                          <a:uFillTx/>
                          <a:latin typeface="Arial" charset="0"/>
                          <a:ea typeface="Arial" charset="0"/>
                          <a:cs typeface="Arial" charset="0"/>
                        </a:rPr>
                      </a:br>
                      <a:r>
                        <a:rPr kumimoji="0" lang="en-US" sz="20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1E60"/>
                          </a:solidFill>
                          <a:effectLst/>
                          <a:uLnTx/>
                          <a:uFillTx/>
                          <a:latin typeface="Arial" charset="0"/>
                          <a:ea typeface="Arial" charset="0"/>
                          <a:cs typeface="Arial" charset="0"/>
                        </a:rPr>
                        <a:t/>
                      </a:r>
                      <a:br>
                        <a:rPr kumimoji="0" lang="en-US" sz="20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1E60"/>
                          </a:solidFill>
                          <a:effectLst/>
                          <a:uLnTx/>
                          <a:uFillTx/>
                          <a:latin typeface="Arial" charset="0"/>
                          <a:ea typeface="Arial" charset="0"/>
                          <a:cs typeface="Arial" charset="0"/>
                        </a:rPr>
                      </a:br>
                      <a:endParaRPr kumimoji="0" lang="en-US" sz="20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1E60"/>
                        </a:solidFill>
                        <a:effectLst/>
                        <a:uLnTx/>
                        <a:uFillTx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457200" marR="457200" marT="457200" marB="457200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kumimoji="0" lang="en-US" sz="20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1E60"/>
                          </a:solidFill>
                          <a:effectLst/>
                          <a:uLnTx/>
                          <a:uFillTx/>
                          <a:latin typeface="Arial" charset="0"/>
                          <a:ea typeface="Arial" charset="0"/>
                          <a:cs typeface="Arial" charset="0"/>
                        </a:rPr>
                        <a:t/>
                      </a:r>
                      <a:br>
                        <a:rPr kumimoji="0" lang="en-US" sz="20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1E60"/>
                          </a:solidFill>
                          <a:effectLst/>
                          <a:uLnTx/>
                          <a:uFillTx/>
                          <a:latin typeface="Arial" charset="0"/>
                          <a:ea typeface="Arial" charset="0"/>
                          <a:cs typeface="Arial" charset="0"/>
                        </a:rPr>
                      </a:br>
                      <a:r>
                        <a:rPr kumimoji="0" lang="en-US" sz="20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1E60"/>
                          </a:solidFill>
                          <a:effectLst/>
                          <a:uLnTx/>
                          <a:uFillTx/>
                          <a:latin typeface="Arial" charset="0"/>
                          <a:ea typeface="Arial" charset="0"/>
                          <a:cs typeface="Arial" charset="0"/>
                        </a:rPr>
                        <a:t/>
                      </a:r>
                      <a:br>
                        <a:rPr kumimoji="0" lang="en-US" sz="20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1E60"/>
                          </a:solidFill>
                          <a:effectLst/>
                          <a:uLnTx/>
                          <a:uFillTx/>
                          <a:latin typeface="Arial" charset="0"/>
                          <a:ea typeface="Arial" charset="0"/>
                          <a:cs typeface="Arial" charset="0"/>
                        </a:rPr>
                      </a:br>
                      <a:endParaRPr kumimoji="0" lang="en-US" sz="20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1E60"/>
                        </a:solidFill>
                        <a:effectLst/>
                        <a:uLnTx/>
                        <a:uFillTx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457200" marR="457200" marT="457200" marB="457200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</a:tbl>
          </a:graphicData>
        </a:graphic>
      </p:graphicFrame>
      <p:sp>
        <p:nvSpPr>
          <p:cNvPr id="12" name="Text Placeholder 11"/>
          <p:cNvSpPr>
            <a:spLocks noGrp="1"/>
          </p:cNvSpPr>
          <p:nvPr>
            <p:ph type="body" sz="quarter" idx="12"/>
          </p:nvPr>
        </p:nvSpPr>
        <p:spPr>
          <a:xfrm>
            <a:off x="552450" y="1423988"/>
            <a:ext cx="4806950" cy="1955316"/>
          </a:xfrm>
        </p:spPr>
        <p:txBody>
          <a:bodyPr anchor="b">
            <a:noAutofit/>
          </a:bodyPr>
          <a:lstStyle>
            <a:lvl1pPr marL="0" indent="0">
              <a:buNone/>
              <a:defRPr sz="3200" b="1">
                <a:solidFill>
                  <a:schemeClr val="bg1"/>
                </a:solidFill>
              </a:defRPr>
            </a:lvl1pPr>
            <a:lvl2pPr>
              <a:defRPr sz="3200" b="1">
                <a:solidFill>
                  <a:schemeClr val="bg1"/>
                </a:solidFill>
              </a:defRPr>
            </a:lvl2pPr>
            <a:lvl3pPr>
              <a:defRPr sz="3200" b="1">
                <a:solidFill>
                  <a:schemeClr val="bg1"/>
                </a:solidFill>
              </a:defRPr>
            </a:lvl3pPr>
            <a:lvl4pPr>
              <a:defRPr sz="3200" b="1">
                <a:solidFill>
                  <a:schemeClr val="bg1"/>
                </a:solidFill>
              </a:defRPr>
            </a:lvl4pPr>
            <a:lvl5pPr>
              <a:defRPr sz="3200" b="1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3" name="Text Placeholder 11"/>
          <p:cNvSpPr>
            <a:spLocks noGrp="1"/>
          </p:cNvSpPr>
          <p:nvPr>
            <p:ph type="body" sz="quarter" idx="13" hasCustomPrompt="1"/>
          </p:nvPr>
        </p:nvSpPr>
        <p:spPr>
          <a:xfrm>
            <a:off x="552450" y="3325952"/>
            <a:ext cx="4806950" cy="1955316"/>
          </a:xfrm>
        </p:spPr>
        <p:txBody>
          <a:bodyPr anchor="t">
            <a:noAutofit/>
          </a:bodyPr>
          <a:lstStyle>
            <a:lvl1pPr marL="0" indent="0">
              <a:buNone/>
              <a:defRPr sz="3200" b="1">
                <a:solidFill>
                  <a:srgbClr val="DE1B54"/>
                </a:solidFill>
              </a:defRPr>
            </a:lvl1pPr>
            <a:lvl2pPr>
              <a:defRPr sz="3200" b="1">
                <a:solidFill>
                  <a:schemeClr val="bg1"/>
                </a:solidFill>
              </a:defRPr>
            </a:lvl2pPr>
            <a:lvl3pPr>
              <a:defRPr sz="3200" b="1">
                <a:solidFill>
                  <a:schemeClr val="bg1"/>
                </a:solidFill>
              </a:defRPr>
            </a:lvl3pPr>
            <a:lvl4pPr>
              <a:defRPr sz="3200" b="1">
                <a:solidFill>
                  <a:schemeClr val="bg1"/>
                </a:solidFill>
              </a:defRPr>
            </a:lvl4pPr>
            <a:lvl5pPr>
              <a:defRPr sz="3200" b="1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</a:t>
            </a:r>
          </a:p>
        </p:txBody>
      </p:sp>
      <p:pic>
        <p:nvPicPr>
          <p:cNvPr id="14" name="Shape 728"/>
          <p:cNvPicPr preferRelativeResize="0"/>
          <p:nvPr/>
        </p:nvPicPr>
        <p:blipFill rotWithShape="1">
          <a:blip r:embed="rId3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279066" y="5947534"/>
            <a:ext cx="576663" cy="576663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\\    Sutherland Inc, Confidential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C6CDCA4D-B942-BC47-92B6-393DE0C99508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6" name="Text Placeholder 15"/>
          <p:cNvSpPr>
            <a:spLocks noGrp="1"/>
          </p:cNvSpPr>
          <p:nvPr>
            <p:ph type="body" sz="quarter" idx="14"/>
          </p:nvPr>
        </p:nvSpPr>
        <p:spPr>
          <a:xfrm>
            <a:off x="6869985" y="1220523"/>
            <a:ext cx="4409081" cy="886573"/>
          </a:xfrm>
        </p:spPr>
        <p:txBody>
          <a:bodyPr>
            <a:noAutofit/>
          </a:bodyPr>
          <a:lstStyle>
            <a:lvl1pPr marL="0" indent="0">
              <a:buNone/>
              <a:defRPr sz="2000" b="1">
                <a:solidFill>
                  <a:srgbClr val="001E60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7" name="Text Placeholder 15"/>
          <p:cNvSpPr>
            <a:spLocks noGrp="1"/>
          </p:cNvSpPr>
          <p:nvPr>
            <p:ph type="body" sz="quarter" idx="15"/>
          </p:nvPr>
        </p:nvSpPr>
        <p:spPr>
          <a:xfrm>
            <a:off x="6869985" y="2975773"/>
            <a:ext cx="4409081" cy="886573"/>
          </a:xfrm>
        </p:spPr>
        <p:txBody>
          <a:bodyPr>
            <a:noAutofit/>
          </a:bodyPr>
          <a:lstStyle>
            <a:lvl1pPr marL="0" indent="0">
              <a:buNone/>
              <a:defRPr sz="2000" b="1">
                <a:solidFill>
                  <a:srgbClr val="001E60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8" name="Text Placeholder 15"/>
          <p:cNvSpPr>
            <a:spLocks noGrp="1"/>
          </p:cNvSpPr>
          <p:nvPr>
            <p:ph type="body" sz="quarter" idx="16"/>
          </p:nvPr>
        </p:nvSpPr>
        <p:spPr>
          <a:xfrm>
            <a:off x="6869985" y="4707280"/>
            <a:ext cx="4409081" cy="886573"/>
          </a:xfrm>
        </p:spPr>
        <p:txBody>
          <a:bodyPr>
            <a:noAutofit/>
          </a:bodyPr>
          <a:lstStyle>
            <a:lvl1pPr marL="0" indent="0">
              <a:buNone/>
              <a:defRPr sz="2000" b="1">
                <a:solidFill>
                  <a:srgbClr val="001E60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286077051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Orange Le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Shape 657"/>
          <p:cNvPicPr preferRelativeResize="0"/>
          <p:nvPr/>
        </p:nvPicPr>
        <p:blipFill rotWithShape="1">
          <a:blip r:embed="rId2" cstate="screen">
            <a:alphaModFix amt="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1" t="12112" r="10061" b="11387"/>
          <a:stretch/>
        </p:blipFill>
        <p:spPr>
          <a:xfrm>
            <a:off x="4130146" y="-1"/>
            <a:ext cx="8061854" cy="6858001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Rectangle 5"/>
          <p:cNvSpPr/>
          <p:nvPr/>
        </p:nvSpPr>
        <p:spPr>
          <a:xfrm>
            <a:off x="1" y="0"/>
            <a:ext cx="5864086" cy="6858000"/>
          </a:xfrm>
          <a:prstGeom prst="rect">
            <a:avLst/>
          </a:prstGeom>
          <a:solidFill>
            <a:srgbClr val="F99F4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2"/>
          </p:nvPr>
        </p:nvSpPr>
        <p:spPr>
          <a:xfrm>
            <a:off x="552450" y="1423988"/>
            <a:ext cx="4806950" cy="1955316"/>
          </a:xfrm>
        </p:spPr>
        <p:txBody>
          <a:bodyPr anchor="b">
            <a:noAutofit/>
          </a:bodyPr>
          <a:lstStyle>
            <a:lvl1pPr marL="0" indent="0">
              <a:buNone/>
              <a:defRPr sz="3200" b="1">
                <a:solidFill>
                  <a:schemeClr val="bg1"/>
                </a:solidFill>
              </a:defRPr>
            </a:lvl1pPr>
            <a:lvl2pPr>
              <a:defRPr sz="3200" b="1">
                <a:solidFill>
                  <a:schemeClr val="bg1"/>
                </a:solidFill>
              </a:defRPr>
            </a:lvl2pPr>
            <a:lvl3pPr>
              <a:defRPr sz="3200" b="1">
                <a:solidFill>
                  <a:schemeClr val="bg1"/>
                </a:solidFill>
              </a:defRPr>
            </a:lvl3pPr>
            <a:lvl4pPr>
              <a:defRPr sz="3200" b="1">
                <a:solidFill>
                  <a:schemeClr val="bg1"/>
                </a:solidFill>
              </a:defRPr>
            </a:lvl4pPr>
            <a:lvl5pPr>
              <a:defRPr sz="3200" b="1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3" name="Text Placeholder 11"/>
          <p:cNvSpPr>
            <a:spLocks noGrp="1"/>
          </p:cNvSpPr>
          <p:nvPr>
            <p:ph type="body" sz="quarter" idx="13" hasCustomPrompt="1"/>
          </p:nvPr>
        </p:nvSpPr>
        <p:spPr>
          <a:xfrm>
            <a:off x="552450" y="3325952"/>
            <a:ext cx="4806950" cy="1955316"/>
          </a:xfrm>
        </p:spPr>
        <p:txBody>
          <a:bodyPr anchor="t">
            <a:noAutofit/>
          </a:bodyPr>
          <a:lstStyle>
            <a:lvl1pPr marL="0" indent="0">
              <a:buNone/>
              <a:defRPr sz="3200" b="1">
                <a:solidFill>
                  <a:srgbClr val="001E60"/>
                </a:solidFill>
              </a:defRPr>
            </a:lvl1pPr>
            <a:lvl2pPr>
              <a:defRPr sz="3200" b="1">
                <a:solidFill>
                  <a:schemeClr val="bg1"/>
                </a:solidFill>
              </a:defRPr>
            </a:lvl2pPr>
            <a:lvl3pPr>
              <a:defRPr sz="3200" b="1">
                <a:solidFill>
                  <a:schemeClr val="bg1"/>
                </a:solidFill>
              </a:defRPr>
            </a:lvl3pPr>
            <a:lvl4pPr>
              <a:defRPr sz="3200" b="1">
                <a:solidFill>
                  <a:schemeClr val="bg1"/>
                </a:solidFill>
              </a:defRPr>
            </a:lvl4pPr>
            <a:lvl5pPr>
              <a:defRPr sz="3200" b="1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</a:t>
            </a:r>
          </a:p>
        </p:txBody>
      </p:sp>
      <p:pic>
        <p:nvPicPr>
          <p:cNvPr id="14" name="Shape 728"/>
          <p:cNvPicPr preferRelativeResize="0"/>
          <p:nvPr/>
        </p:nvPicPr>
        <p:blipFill rotWithShape="1">
          <a:blip r:embed="rId3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279066" y="5947534"/>
            <a:ext cx="576663" cy="576663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\\    Sutherland Inc, Confidential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C6CDCA4D-B942-BC47-92B6-393DE0C99508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5" name="Text Placeholder 15"/>
          <p:cNvSpPr>
            <a:spLocks noGrp="1"/>
          </p:cNvSpPr>
          <p:nvPr>
            <p:ph type="body" sz="quarter" idx="14"/>
          </p:nvPr>
        </p:nvSpPr>
        <p:spPr>
          <a:xfrm>
            <a:off x="6869985" y="1220523"/>
            <a:ext cx="4409081" cy="4373330"/>
          </a:xfrm>
        </p:spPr>
        <p:txBody>
          <a:bodyPr anchor="ctr">
            <a:noAutofit/>
          </a:bodyPr>
          <a:lstStyle>
            <a:lvl1pPr marL="0" indent="0">
              <a:buNone/>
              <a:defRPr sz="2000" b="1">
                <a:solidFill>
                  <a:srgbClr val="001E60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/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Red Le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Shape 657"/>
          <p:cNvPicPr preferRelativeResize="0"/>
          <p:nvPr/>
        </p:nvPicPr>
        <p:blipFill rotWithShape="1">
          <a:blip r:embed="rId2" cstate="screen">
            <a:alphaModFix amt="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1" t="12112" r="10061" b="11387"/>
          <a:stretch/>
        </p:blipFill>
        <p:spPr>
          <a:xfrm>
            <a:off x="4130146" y="-1"/>
            <a:ext cx="8061854" cy="6858001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Rectangle 5"/>
          <p:cNvSpPr/>
          <p:nvPr/>
        </p:nvSpPr>
        <p:spPr>
          <a:xfrm>
            <a:off x="1" y="0"/>
            <a:ext cx="5864086" cy="6858000"/>
          </a:xfrm>
          <a:prstGeom prst="rect">
            <a:avLst/>
          </a:prstGeom>
          <a:solidFill>
            <a:srgbClr val="DE1B5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2"/>
          </p:nvPr>
        </p:nvSpPr>
        <p:spPr>
          <a:xfrm>
            <a:off x="552450" y="1423988"/>
            <a:ext cx="4806950" cy="1955316"/>
          </a:xfrm>
        </p:spPr>
        <p:txBody>
          <a:bodyPr anchor="b">
            <a:noAutofit/>
          </a:bodyPr>
          <a:lstStyle>
            <a:lvl1pPr marL="0" indent="0">
              <a:buNone/>
              <a:defRPr sz="3200" b="1">
                <a:solidFill>
                  <a:schemeClr val="bg1"/>
                </a:solidFill>
              </a:defRPr>
            </a:lvl1pPr>
            <a:lvl2pPr>
              <a:defRPr sz="3200" b="1">
                <a:solidFill>
                  <a:schemeClr val="bg1"/>
                </a:solidFill>
              </a:defRPr>
            </a:lvl2pPr>
            <a:lvl3pPr>
              <a:defRPr sz="3200" b="1">
                <a:solidFill>
                  <a:schemeClr val="bg1"/>
                </a:solidFill>
              </a:defRPr>
            </a:lvl3pPr>
            <a:lvl4pPr>
              <a:defRPr sz="3200" b="1">
                <a:solidFill>
                  <a:schemeClr val="bg1"/>
                </a:solidFill>
              </a:defRPr>
            </a:lvl4pPr>
            <a:lvl5pPr>
              <a:defRPr sz="3200" b="1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3" name="Text Placeholder 11"/>
          <p:cNvSpPr>
            <a:spLocks noGrp="1"/>
          </p:cNvSpPr>
          <p:nvPr>
            <p:ph type="body" sz="quarter" idx="13" hasCustomPrompt="1"/>
          </p:nvPr>
        </p:nvSpPr>
        <p:spPr>
          <a:xfrm>
            <a:off x="552450" y="3325952"/>
            <a:ext cx="4806950" cy="1955316"/>
          </a:xfrm>
        </p:spPr>
        <p:txBody>
          <a:bodyPr anchor="t">
            <a:noAutofit/>
          </a:bodyPr>
          <a:lstStyle>
            <a:lvl1pPr marL="0" indent="0">
              <a:buNone/>
              <a:defRPr sz="3200" b="1">
                <a:solidFill>
                  <a:srgbClr val="001E60"/>
                </a:solidFill>
              </a:defRPr>
            </a:lvl1pPr>
            <a:lvl2pPr>
              <a:defRPr sz="3200" b="1">
                <a:solidFill>
                  <a:schemeClr val="bg1"/>
                </a:solidFill>
              </a:defRPr>
            </a:lvl2pPr>
            <a:lvl3pPr>
              <a:defRPr sz="3200" b="1">
                <a:solidFill>
                  <a:schemeClr val="bg1"/>
                </a:solidFill>
              </a:defRPr>
            </a:lvl3pPr>
            <a:lvl4pPr>
              <a:defRPr sz="3200" b="1">
                <a:solidFill>
                  <a:schemeClr val="bg1"/>
                </a:solidFill>
              </a:defRPr>
            </a:lvl4pPr>
            <a:lvl5pPr>
              <a:defRPr sz="3200" b="1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</a:t>
            </a:r>
          </a:p>
        </p:txBody>
      </p:sp>
      <p:pic>
        <p:nvPicPr>
          <p:cNvPr id="14" name="Shape 728"/>
          <p:cNvPicPr preferRelativeResize="0"/>
          <p:nvPr/>
        </p:nvPicPr>
        <p:blipFill rotWithShape="1">
          <a:blip r:embed="rId3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279066" y="5947534"/>
            <a:ext cx="576663" cy="576663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\\    Sutherland Inc, Confidential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C6CDCA4D-B942-BC47-92B6-393DE0C99508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0" name="Text Placeholder 15"/>
          <p:cNvSpPr>
            <a:spLocks noGrp="1"/>
          </p:cNvSpPr>
          <p:nvPr>
            <p:ph type="body" sz="quarter" idx="14"/>
          </p:nvPr>
        </p:nvSpPr>
        <p:spPr>
          <a:xfrm>
            <a:off x="6869985" y="1220523"/>
            <a:ext cx="4409081" cy="4373330"/>
          </a:xfrm>
        </p:spPr>
        <p:txBody>
          <a:bodyPr anchor="ctr">
            <a:noAutofit/>
          </a:bodyPr>
          <a:lstStyle>
            <a:lvl1pPr marL="0" indent="0">
              <a:buNone/>
              <a:defRPr sz="2000" b="1">
                <a:solidFill>
                  <a:srgbClr val="001E60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/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, Subtitle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Shape 657"/>
          <p:cNvPicPr preferRelativeResize="0"/>
          <p:nvPr/>
        </p:nvPicPr>
        <p:blipFill rotWithShape="1">
          <a:blip r:embed="rId2" cstate="screen">
            <a:alphaModFix amt="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1" t="12112" r="10061" b="11387"/>
          <a:stretch/>
        </p:blipFill>
        <p:spPr>
          <a:xfrm>
            <a:off x="4130146" y="-1"/>
            <a:ext cx="8061854" cy="6858001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577515" y="3050758"/>
            <a:ext cx="11059424" cy="756483"/>
          </a:xfrm>
        </p:spPr>
        <p:txBody>
          <a:bodyPr anchor="t">
            <a:normAutofit/>
          </a:bodyPr>
          <a:lstStyle>
            <a:lvl1pPr algn="l">
              <a:defRPr sz="4400" b="1">
                <a:solidFill>
                  <a:srgbClr val="001E60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77514" y="3676858"/>
            <a:ext cx="11059425" cy="1116523"/>
          </a:xfrm>
        </p:spPr>
        <p:txBody>
          <a:bodyPr>
            <a:normAutofit/>
          </a:bodyPr>
          <a:lstStyle>
            <a:lvl1pPr marL="0" indent="0" algn="l">
              <a:buNone/>
              <a:defRPr sz="2800" b="0">
                <a:solidFill>
                  <a:srgbClr val="6E797C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16" name="Text Placeholder 15"/>
          <p:cNvSpPr>
            <a:spLocks noGrp="1"/>
          </p:cNvSpPr>
          <p:nvPr>
            <p:ph type="body" sz="quarter" idx="13" hasCustomPrompt="1"/>
          </p:nvPr>
        </p:nvSpPr>
        <p:spPr>
          <a:xfrm>
            <a:off x="577850" y="2460313"/>
            <a:ext cx="11058525" cy="600075"/>
          </a:xfrm>
        </p:spPr>
        <p:txBody>
          <a:bodyPr anchor="b">
            <a:normAutofit/>
          </a:bodyPr>
          <a:lstStyle>
            <a:lvl1pPr marL="0" indent="0">
              <a:buNone/>
              <a:defRPr sz="2400" b="1" baseline="0">
                <a:solidFill>
                  <a:srgbClr val="DE1B54"/>
                </a:solidFill>
              </a:defRPr>
            </a:lvl1pPr>
            <a:lvl2pPr>
              <a:defRPr b="1">
                <a:solidFill>
                  <a:srgbClr val="DE1B54"/>
                </a:solidFill>
              </a:defRPr>
            </a:lvl2pPr>
            <a:lvl3pPr>
              <a:defRPr b="1">
                <a:solidFill>
                  <a:srgbClr val="DE1B54"/>
                </a:solidFill>
              </a:defRPr>
            </a:lvl3pPr>
            <a:lvl4pPr>
              <a:defRPr b="1">
                <a:solidFill>
                  <a:srgbClr val="DE1B54"/>
                </a:solidFill>
              </a:defRPr>
            </a:lvl4pPr>
            <a:lvl5pPr>
              <a:defRPr b="1">
                <a:solidFill>
                  <a:srgbClr val="DE1B54"/>
                </a:solidFill>
              </a:defRPr>
            </a:lvl5pPr>
          </a:lstStyle>
          <a:p>
            <a:pPr lvl="0"/>
            <a:r>
              <a:rPr lang="en-US" dirty="0"/>
              <a:t>CLICK TO EDIT</a:t>
            </a: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39423" y="6087731"/>
            <a:ext cx="2565133" cy="399152"/>
          </a:xfrm>
          <a:prstGeom prst="rect">
            <a:avLst/>
          </a:prstGeom>
        </p:spPr>
      </p:pic>
    </p:spTree>
    <p:extLst/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Green Le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Shape 657"/>
          <p:cNvPicPr preferRelativeResize="0"/>
          <p:nvPr/>
        </p:nvPicPr>
        <p:blipFill rotWithShape="1">
          <a:blip r:embed="rId2" cstate="screen">
            <a:alphaModFix amt="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1" t="12112" r="10061" b="11387"/>
          <a:stretch/>
        </p:blipFill>
        <p:spPr>
          <a:xfrm>
            <a:off x="4130146" y="-1"/>
            <a:ext cx="8061854" cy="6858001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Rectangle 5"/>
          <p:cNvSpPr/>
          <p:nvPr/>
        </p:nvSpPr>
        <p:spPr>
          <a:xfrm>
            <a:off x="1" y="0"/>
            <a:ext cx="5864086" cy="6858000"/>
          </a:xfrm>
          <a:prstGeom prst="rect">
            <a:avLst/>
          </a:prstGeom>
          <a:solidFill>
            <a:srgbClr val="70C27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2"/>
          </p:nvPr>
        </p:nvSpPr>
        <p:spPr>
          <a:xfrm>
            <a:off x="552450" y="1423988"/>
            <a:ext cx="4806950" cy="1955316"/>
          </a:xfrm>
        </p:spPr>
        <p:txBody>
          <a:bodyPr anchor="b">
            <a:noAutofit/>
          </a:bodyPr>
          <a:lstStyle>
            <a:lvl1pPr marL="0" indent="0">
              <a:buNone/>
              <a:defRPr sz="3200" b="1">
                <a:solidFill>
                  <a:schemeClr val="bg1"/>
                </a:solidFill>
              </a:defRPr>
            </a:lvl1pPr>
            <a:lvl2pPr>
              <a:defRPr sz="3200" b="1">
                <a:solidFill>
                  <a:schemeClr val="bg1"/>
                </a:solidFill>
              </a:defRPr>
            </a:lvl2pPr>
            <a:lvl3pPr>
              <a:defRPr sz="3200" b="1">
                <a:solidFill>
                  <a:schemeClr val="bg1"/>
                </a:solidFill>
              </a:defRPr>
            </a:lvl3pPr>
            <a:lvl4pPr>
              <a:defRPr sz="3200" b="1">
                <a:solidFill>
                  <a:schemeClr val="bg1"/>
                </a:solidFill>
              </a:defRPr>
            </a:lvl4pPr>
            <a:lvl5pPr>
              <a:defRPr sz="3200" b="1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3" name="Text Placeholder 11"/>
          <p:cNvSpPr>
            <a:spLocks noGrp="1"/>
          </p:cNvSpPr>
          <p:nvPr>
            <p:ph type="body" sz="quarter" idx="13" hasCustomPrompt="1"/>
          </p:nvPr>
        </p:nvSpPr>
        <p:spPr>
          <a:xfrm>
            <a:off x="552450" y="3325952"/>
            <a:ext cx="4806950" cy="1955316"/>
          </a:xfrm>
        </p:spPr>
        <p:txBody>
          <a:bodyPr anchor="t">
            <a:noAutofit/>
          </a:bodyPr>
          <a:lstStyle>
            <a:lvl1pPr marL="0" indent="0">
              <a:buNone/>
              <a:defRPr sz="3200" b="1">
                <a:solidFill>
                  <a:srgbClr val="001E60"/>
                </a:solidFill>
              </a:defRPr>
            </a:lvl1pPr>
            <a:lvl2pPr>
              <a:defRPr sz="3200" b="1">
                <a:solidFill>
                  <a:schemeClr val="bg1"/>
                </a:solidFill>
              </a:defRPr>
            </a:lvl2pPr>
            <a:lvl3pPr>
              <a:defRPr sz="3200" b="1">
                <a:solidFill>
                  <a:schemeClr val="bg1"/>
                </a:solidFill>
              </a:defRPr>
            </a:lvl3pPr>
            <a:lvl4pPr>
              <a:defRPr sz="3200" b="1">
                <a:solidFill>
                  <a:schemeClr val="bg1"/>
                </a:solidFill>
              </a:defRPr>
            </a:lvl4pPr>
            <a:lvl5pPr>
              <a:defRPr sz="3200" b="1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</a:t>
            </a:r>
          </a:p>
        </p:txBody>
      </p:sp>
      <p:pic>
        <p:nvPicPr>
          <p:cNvPr id="14" name="Shape 728"/>
          <p:cNvPicPr preferRelativeResize="0"/>
          <p:nvPr/>
        </p:nvPicPr>
        <p:blipFill rotWithShape="1">
          <a:blip r:embed="rId3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279066" y="5947534"/>
            <a:ext cx="576663" cy="576663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\\    Sutherland Inc, Confidential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C6CDCA4D-B942-BC47-92B6-393DE0C99508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0" name="Text Placeholder 15"/>
          <p:cNvSpPr>
            <a:spLocks noGrp="1"/>
          </p:cNvSpPr>
          <p:nvPr>
            <p:ph type="body" sz="quarter" idx="14"/>
          </p:nvPr>
        </p:nvSpPr>
        <p:spPr>
          <a:xfrm>
            <a:off x="6869985" y="1220523"/>
            <a:ext cx="4409081" cy="4373330"/>
          </a:xfrm>
        </p:spPr>
        <p:txBody>
          <a:bodyPr anchor="ctr">
            <a:noAutofit/>
          </a:bodyPr>
          <a:lstStyle>
            <a:lvl1pPr marL="0" indent="0">
              <a:buNone/>
              <a:defRPr sz="2000" b="1">
                <a:solidFill>
                  <a:srgbClr val="001E60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/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lue Le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Shape 657"/>
          <p:cNvPicPr preferRelativeResize="0"/>
          <p:nvPr/>
        </p:nvPicPr>
        <p:blipFill rotWithShape="1">
          <a:blip r:embed="rId2" cstate="screen">
            <a:alphaModFix amt="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1" t="12112" r="10061" b="11387"/>
          <a:stretch/>
        </p:blipFill>
        <p:spPr>
          <a:xfrm>
            <a:off x="4130146" y="-1"/>
            <a:ext cx="8061854" cy="6858001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Rectangle 5"/>
          <p:cNvSpPr/>
          <p:nvPr/>
        </p:nvSpPr>
        <p:spPr>
          <a:xfrm>
            <a:off x="1" y="0"/>
            <a:ext cx="5864086" cy="6858000"/>
          </a:xfrm>
          <a:prstGeom prst="rect">
            <a:avLst/>
          </a:prstGeom>
          <a:solidFill>
            <a:srgbClr val="2E79B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2"/>
          </p:nvPr>
        </p:nvSpPr>
        <p:spPr>
          <a:xfrm>
            <a:off x="552450" y="1423988"/>
            <a:ext cx="4806950" cy="1955316"/>
          </a:xfrm>
        </p:spPr>
        <p:txBody>
          <a:bodyPr anchor="b">
            <a:noAutofit/>
          </a:bodyPr>
          <a:lstStyle>
            <a:lvl1pPr marL="0" indent="0">
              <a:buNone/>
              <a:defRPr sz="3200" b="1">
                <a:solidFill>
                  <a:schemeClr val="bg1"/>
                </a:solidFill>
              </a:defRPr>
            </a:lvl1pPr>
            <a:lvl2pPr>
              <a:defRPr sz="3200" b="1">
                <a:solidFill>
                  <a:schemeClr val="bg1"/>
                </a:solidFill>
              </a:defRPr>
            </a:lvl2pPr>
            <a:lvl3pPr>
              <a:defRPr sz="3200" b="1">
                <a:solidFill>
                  <a:schemeClr val="bg1"/>
                </a:solidFill>
              </a:defRPr>
            </a:lvl3pPr>
            <a:lvl4pPr>
              <a:defRPr sz="3200" b="1">
                <a:solidFill>
                  <a:schemeClr val="bg1"/>
                </a:solidFill>
              </a:defRPr>
            </a:lvl4pPr>
            <a:lvl5pPr>
              <a:defRPr sz="3200" b="1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3" name="Text Placeholder 11"/>
          <p:cNvSpPr>
            <a:spLocks noGrp="1"/>
          </p:cNvSpPr>
          <p:nvPr>
            <p:ph type="body" sz="quarter" idx="13" hasCustomPrompt="1"/>
          </p:nvPr>
        </p:nvSpPr>
        <p:spPr>
          <a:xfrm>
            <a:off x="552450" y="3325952"/>
            <a:ext cx="4806950" cy="1955316"/>
          </a:xfrm>
        </p:spPr>
        <p:txBody>
          <a:bodyPr anchor="t">
            <a:noAutofit/>
          </a:bodyPr>
          <a:lstStyle>
            <a:lvl1pPr marL="0" indent="0">
              <a:buNone/>
              <a:defRPr sz="3200" b="1">
                <a:solidFill>
                  <a:srgbClr val="001E60"/>
                </a:solidFill>
              </a:defRPr>
            </a:lvl1pPr>
            <a:lvl2pPr>
              <a:defRPr sz="3200" b="1">
                <a:solidFill>
                  <a:schemeClr val="bg1"/>
                </a:solidFill>
              </a:defRPr>
            </a:lvl2pPr>
            <a:lvl3pPr>
              <a:defRPr sz="3200" b="1">
                <a:solidFill>
                  <a:schemeClr val="bg1"/>
                </a:solidFill>
              </a:defRPr>
            </a:lvl3pPr>
            <a:lvl4pPr>
              <a:defRPr sz="3200" b="1">
                <a:solidFill>
                  <a:schemeClr val="bg1"/>
                </a:solidFill>
              </a:defRPr>
            </a:lvl4pPr>
            <a:lvl5pPr>
              <a:defRPr sz="3200" b="1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</a:t>
            </a:r>
          </a:p>
        </p:txBody>
      </p:sp>
      <p:pic>
        <p:nvPicPr>
          <p:cNvPr id="14" name="Shape 728"/>
          <p:cNvPicPr preferRelativeResize="0"/>
          <p:nvPr/>
        </p:nvPicPr>
        <p:blipFill rotWithShape="1">
          <a:blip r:embed="rId3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279066" y="5947534"/>
            <a:ext cx="576663" cy="576663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\\    Sutherland Inc, Confidential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C6CDCA4D-B942-BC47-92B6-393DE0C99508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6" name="Text Placeholder 15"/>
          <p:cNvSpPr>
            <a:spLocks noGrp="1"/>
          </p:cNvSpPr>
          <p:nvPr>
            <p:ph type="body" sz="quarter" idx="14"/>
          </p:nvPr>
        </p:nvSpPr>
        <p:spPr>
          <a:xfrm>
            <a:off x="6869985" y="1220523"/>
            <a:ext cx="4409081" cy="4373330"/>
          </a:xfrm>
        </p:spPr>
        <p:txBody>
          <a:bodyPr anchor="ctr">
            <a:noAutofit/>
          </a:bodyPr>
          <a:lstStyle>
            <a:lvl1pPr marL="0" indent="0">
              <a:buNone/>
              <a:defRPr sz="2000" b="1">
                <a:solidFill>
                  <a:srgbClr val="001E60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/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Values + Ico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0" y="-12915"/>
            <a:ext cx="7536238" cy="3274280"/>
          </a:xfrm>
          <a:prstGeom prst="rect">
            <a:avLst/>
          </a:prstGeom>
          <a:solidFill>
            <a:srgbClr val="001E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 descr="https://lh6.googleusercontent.com/zKsGJJC1SimyXTxcOG4YcFREMV_t0MDHT8iMVljsTtSEI7-deQF9A8mMeNG18y9daCDVnOavw8GxcqNBQBbfncaB9jrDqEwZ7ioRV5qX-H9qspylg61TbRn95s1IGkmFdcL-1NG1fMw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371058" y="-12915"/>
            <a:ext cx="5820942" cy="32742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4" descr="https://lh6.googleusercontent.com/AZ-yz1hS3IciBSwf2JdOH7_V_4OWt4k9BflYy40KWBa_ObUKx58xRnmeEhXg306lg2KI3Bd-nTiPUja37KLwfMeP3G6BV4I6MG-CEEoKR5-ODa7oaX1wo145hVof7te_dydnqHU5HNo"/>
          <p:cNvPicPr>
            <a:picLocks noChangeAspect="1" noChangeArrowheads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1380649" y="6000448"/>
            <a:ext cx="558367" cy="5737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987892"/>
            <a:ext cx="10440866" cy="1325563"/>
          </a:xfrm>
        </p:spPr>
        <p:txBody>
          <a:bodyPr>
            <a:normAutofit/>
          </a:bodyPr>
          <a:lstStyle>
            <a:lvl1pPr algn="ctr">
              <a:defRPr sz="3200" b="1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pic>
        <p:nvPicPr>
          <p:cNvPr id="22" name="Shape 728"/>
          <p:cNvPicPr preferRelativeResize="0"/>
          <p:nvPr/>
        </p:nvPicPr>
        <p:blipFill rotWithShape="1">
          <a:blip r:embed="rId4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279066" y="5947534"/>
            <a:ext cx="576663" cy="576663"/>
          </a:xfrm>
          <a:prstGeom prst="rect">
            <a:avLst/>
          </a:prstGeom>
          <a:noFill/>
          <a:ln>
            <a:noFill/>
          </a:ln>
        </p:spPr>
      </p:pic>
      <p:sp>
        <p:nvSpPr>
          <p:cNvPr id="24" name="Picture Placeholder 23"/>
          <p:cNvSpPr>
            <a:spLocks noGrp="1"/>
          </p:cNvSpPr>
          <p:nvPr>
            <p:ph type="pic" sz="quarter" idx="13" hasCustomPrompt="1"/>
          </p:nvPr>
        </p:nvSpPr>
        <p:spPr>
          <a:xfrm>
            <a:off x="1971675" y="3971925"/>
            <a:ext cx="738188" cy="738188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</a:lstStyle>
          <a:p>
            <a:r>
              <a:rPr lang="en-US" sz="1200" dirty="0"/>
              <a:t>Icon</a:t>
            </a:r>
            <a:endParaRPr lang="en-US" dirty="0"/>
          </a:p>
        </p:txBody>
      </p:sp>
      <p:sp>
        <p:nvSpPr>
          <p:cNvPr id="27" name="Text Placeholder 26"/>
          <p:cNvSpPr>
            <a:spLocks noGrp="1"/>
          </p:cNvSpPr>
          <p:nvPr>
            <p:ph type="body" sz="quarter" idx="14" hasCustomPrompt="1"/>
          </p:nvPr>
        </p:nvSpPr>
        <p:spPr>
          <a:xfrm>
            <a:off x="838200" y="4880998"/>
            <a:ext cx="3044825" cy="1184275"/>
          </a:xfrm>
        </p:spPr>
        <p:txBody>
          <a:bodyPr>
            <a:normAutofit/>
          </a:bodyPr>
          <a:lstStyle>
            <a:lvl1pPr marL="0" indent="0" algn="ctr">
              <a:buNone/>
              <a:defRPr sz="1800">
                <a:solidFill>
                  <a:srgbClr val="001E60"/>
                </a:solidFill>
              </a:defRPr>
            </a:lvl1pPr>
          </a:lstStyle>
          <a:p>
            <a:pPr lvl="0"/>
            <a:r>
              <a:rPr lang="en-US" dirty="0"/>
              <a:t>Click to enter description</a:t>
            </a:r>
          </a:p>
        </p:txBody>
      </p:sp>
      <p:sp>
        <p:nvSpPr>
          <p:cNvPr id="28" name="Picture Placeholder 23"/>
          <p:cNvSpPr>
            <a:spLocks noGrp="1"/>
          </p:cNvSpPr>
          <p:nvPr>
            <p:ph type="pic" sz="quarter" idx="15" hasCustomPrompt="1"/>
          </p:nvPr>
        </p:nvSpPr>
        <p:spPr>
          <a:xfrm>
            <a:off x="5707062" y="3971925"/>
            <a:ext cx="738188" cy="738188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</a:lstStyle>
          <a:p>
            <a:r>
              <a:rPr lang="en-US" sz="1200" dirty="0"/>
              <a:t>Icon</a:t>
            </a:r>
            <a:endParaRPr lang="en-US" dirty="0"/>
          </a:p>
        </p:txBody>
      </p:sp>
      <p:sp>
        <p:nvSpPr>
          <p:cNvPr id="29" name="Text Placeholder 26"/>
          <p:cNvSpPr>
            <a:spLocks noGrp="1"/>
          </p:cNvSpPr>
          <p:nvPr>
            <p:ph type="body" sz="quarter" idx="16" hasCustomPrompt="1"/>
          </p:nvPr>
        </p:nvSpPr>
        <p:spPr>
          <a:xfrm>
            <a:off x="4573587" y="4880998"/>
            <a:ext cx="3044825" cy="1184275"/>
          </a:xfrm>
        </p:spPr>
        <p:txBody>
          <a:bodyPr>
            <a:normAutofit/>
          </a:bodyPr>
          <a:lstStyle>
            <a:lvl1pPr marL="0" indent="0" algn="ctr">
              <a:buNone/>
              <a:defRPr sz="1800">
                <a:solidFill>
                  <a:srgbClr val="001E60"/>
                </a:solidFill>
              </a:defRPr>
            </a:lvl1pPr>
          </a:lstStyle>
          <a:p>
            <a:pPr lvl="0"/>
            <a:r>
              <a:rPr lang="en-US" dirty="0"/>
              <a:t>Click to enter description</a:t>
            </a:r>
          </a:p>
        </p:txBody>
      </p:sp>
      <p:sp>
        <p:nvSpPr>
          <p:cNvPr id="32" name="Picture Placeholder 23"/>
          <p:cNvSpPr>
            <a:spLocks noGrp="1"/>
          </p:cNvSpPr>
          <p:nvPr>
            <p:ph type="pic" sz="quarter" idx="17" hasCustomPrompt="1"/>
          </p:nvPr>
        </p:nvSpPr>
        <p:spPr>
          <a:xfrm>
            <a:off x="9367716" y="3971925"/>
            <a:ext cx="738188" cy="738188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</a:lstStyle>
          <a:p>
            <a:r>
              <a:rPr lang="en-US" sz="1200" dirty="0"/>
              <a:t>Icon</a:t>
            </a:r>
            <a:endParaRPr lang="en-US" dirty="0"/>
          </a:p>
        </p:txBody>
      </p:sp>
      <p:sp>
        <p:nvSpPr>
          <p:cNvPr id="33" name="Text Placeholder 26"/>
          <p:cNvSpPr>
            <a:spLocks noGrp="1"/>
          </p:cNvSpPr>
          <p:nvPr>
            <p:ph type="body" sz="quarter" idx="18" hasCustomPrompt="1"/>
          </p:nvPr>
        </p:nvSpPr>
        <p:spPr>
          <a:xfrm>
            <a:off x="8234241" y="4880998"/>
            <a:ext cx="3044825" cy="1184275"/>
          </a:xfrm>
        </p:spPr>
        <p:txBody>
          <a:bodyPr>
            <a:normAutofit/>
          </a:bodyPr>
          <a:lstStyle>
            <a:lvl1pPr marL="0" indent="0" algn="ctr">
              <a:buNone/>
              <a:defRPr sz="1800">
                <a:solidFill>
                  <a:srgbClr val="001E60"/>
                </a:solidFill>
              </a:defRPr>
            </a:lvl1pPr>
          </a:lstStyle>
          <a:p>
            <a:pPr lvl="0"/>
            <a:r>
              <a:rPr lang="en-US" dirty="0"/>
              <a:t>Click to enter description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9"/>
          </p:nvPr>
        </p:nvSpPr>
        <p:spPr/>
        <p:txBody>
          <a:bodyPr/>
          <a:lstStyle/>
          <a:p>
            <a:r>
              <a:rPr lang="en-US">
                <a:solidFill>
                  <a:srgbClr val="6E797C"/>
                </a:solidFill>
              </a:rPr>
              <a:t>\\    Sutherland Inc, Confidential</a:t>
            </a:r>
            <a:endParaRPr lang="en-US" dirty="0">
              <a:solidFill>
                <a:srgbClr val="6E797C"/>
              </a:solidFill>
            </a:endParaRPr>
          </a:p>
        </p:txBody>
      </p:sp>
      <p:sp>
        <p:nvSpPr>
          <p:cNvPr id="18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69983" y="6176963"/>
            <a:ext cx="365123" cy="37128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fld id="{C6CDCA4D-B942-BC47-92B6-393DE0C9950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45873633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li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1E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838200" y="514351"/>
            <a:ext cx="10515600" cy="1027112"/>
          </a:xfrm>
        </p:spPr>
        <p:txBody>
          <a:bodyPr/>
          <a:lstStyle>
            <a:lvl1pPr algn="ctr">
              <a:defRPr sz="3200" b="1"/>
            </a:lvl1pPr>
          </a:lstStyle>
          <a:p>
            <a:r>
              <a:rPr lang="en-US">
                <a:solidFill>
                  <a:schemeClr val="bg1"/>
                </a:solidFill>
              </a:rPr>
              <a:t>Click to edit Master title style</a:t>
            </a:r>
            <a:endParaRPr lang="en-US" sz="1800" dirty="0">
              <a:solidFill>
                <a:srgbClr val="DE1B54"/>
              </a:solidFill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693340" y="2601949"/>
            <a:ext cx="927752" cy="528383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57215" y="5267305"/>
            <a:ext cx="570818" cy="570818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07946" y="2678430"/>
            <a:ext cx="860336" cy="37542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39722" y="2606781"/>
            <a:ext cx="1405804" cy="518719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757339" y="5349772"/>
            <a:ext cx="661587" cy="405884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532675" y="1810322"/>
            <a:ext cx="1111075" cy="370901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52608" y="3609947"/>
            <a:ext cx="980032" cy="205807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554436" y="2704269"/>
            <a:ext cx="1067552" cy="323743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79816" y="2706021"/>
            <a:ext cx="1016632" cy="320239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615192" y="1814788"/>
            <a:ext cx="1084048" cy="361968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1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57060" y="4381616"/>
            <a:ext cx="962109" cy="405292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1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07946" y="1850055"/>
            <a:ext cx="860336" cy="291435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1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41094" y="5268809"/>
            <a:ext cx="1494237" cy="567810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1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708905" y="4320406"/>
            <a:ext cx="896622" cy="438504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1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87633" y="4429033"/>
            <a:ext cx="1200998" cy="310458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1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740429" y="1856691"/>
            <a:ext cx="695406" cy="278162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1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40743" y="3584673"/>
            <a:ext cx="894778" cy="256354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1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65103" y="3587576"/>
            <a:ext cx="946022" cy="250549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2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14534" y="5229134"/>
            <a:ext cx="647161" cy="647161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2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419432" y="3472561"/>
            <a:ext cx="1475568" cy="480579"/>
          </a:xfrm>
          <a:prstGeom prst="rect">
            <a:avLst/>
          </a:prstGeom>
        </p:spPr>
      </p:pic>
      <p:pic>
        <p:nvPicPr>
          <p:cNvPr id="29" name="Picture 28"/>
          <p:cNvPicPr>
            <a:picLocks noChangeAspect="1"/>
          </p:cNvPicPr>
          <p:nvPr/>
        </p:nvPicPr>
        <p:blipFill>
          <a:blip r:embed="rId2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730265" y="5201273"/>
            <a:ext cx="853903" cy="702882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2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74527" y="4373143"/>
            <a:ext cx="1336195" cy="422238"/>
          </a:xfrm>
          <a:prstGeom prst="rect">
            <a:avLst/>
          </a:prstGeom>
        </p:spPr>
      </p:pic>
      <p:pic>
        <p:nvPicPr>
          <p:cNvPr id="31" name="Picture 30"/>
          <p:cNvPicPr>
            <a:picLocks noChangeAspect="1"/>
          </p:cNvPicPr>
          <p:nvPr/>
        </p:nvPicPr>
        <p:blipFill>
          <a:blip r:embed="rId2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678566" y="3483705"/>
            <a:ext cx="819293" cy="458291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/>
        </p:nvPicPr>
        <p:blipFill>
          <a:blip r:embed="rId2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563910" y="4351229"/>
            <a:ext cx="1079840" cy="507256"/>
          </a:xfrm>
          <a:prstGeom prst="rect">
            <a:avLst/>
          </a:prstGeom>
        </p:spPr>
      </p:pic>
      <p:pic>
        <p:nvPicPr>
          <p:cNvPr id="33" name="Picture 32"/>
          <p:cNvPicPr>
            <a:picLocks noChangeAspect="1"/>
          </p:cNvPicPr>
          <p:nvPr/>
        </p:nvPicPr>
        <p:blipFill>
          <a:blip r:embed="rId2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52608" y="1871507"/>
            <a:ext cx="1022090" cy="345707"/>
          </a:xfrm>
          <a:prstGeom prst="rect">
            <a:avLst/>
          </a:prstGeom>
        </p:spPr>
      </p:pic>
      <p:pic>
        <p:nvPicPr>
          <p:cNvPr id="34" name="Shape 657"/>
          <p:cNvPicPr preferRelativeResize="0"/>
          <p:nvPr/>
        </p:nvPicPr>
        <p:blipFill rotWithShape="1">
          <a:blip r:embed="rId27" cstate="screen">
            <a:alphaModFix amt="5000"/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1" t="12112" r="10061" b="11387"/>
          <a:stretch/>
        </p:blipFill>
        <p:spPr>
          <a:xfrm>
            <a:off x="4130146" y="-1"/>
            <a:ext cx="8061854" cy="6858001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\\    Sutherland Inc, Confidential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C6CDCA4D-B942-BC47-92B6-393DE0C99508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36" name="Picture 35" descr="https://lh6.googleusercontent.com/AZ-yz1hS3IciBSwf2JdOH7_V_4OWt4k9BflYy40KWBa_ObUKx58xRnmeEhXg306lg2KI3Bd-nTiPUja37KLwfMeP3G6BV4I6MG-CEEoKR5-ODa7oaX1wo145hVof7te_dydnqHU5HNo"/>
          <p:cNvPicPr>
            <a:picLocks noChangeAspect="1" noChangeArrowheads="1"/>
          </p:cNvPicPr>
          <p:nvPr/>
        </p:nvPicPr>
        <p:blipFill rotWithShape="1">
          <a:blip r:embed="rId2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1236041" y="5898758"/>
            <a:ext cx="632559" cy="6631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70675370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Content Slide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4" name="Shape 14"/>
          <p:cNvCxnSpPr/>
          <p:nvPr/>
        </p:nvCxnSpPr>
        <p:spPr>
          <a:xfrm>
            <a:off x="304800" y="1066800"/>
            <a:ext cx="11582400" cy="0"/>
          </a:xfrm>
          <a:prstGeom prst="straightConnector1">
            <a:avLst/>
          </a:prstGeom>
          <a:noFill/>
          <a:ln w="15875" cap="flat" cmpd="sng">
            <a:solidFill>
              <a:srgbClr val="0070C0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15" name="Shape 15"/>
          <p:cNvSpPr txBox="1">
            <a:spLocks noGrp="1"/>
          </p:cNvSpPr>
          <p:nvPr>
            <p:ph type="body" idx="1"/>
          </p:nvPr>
        </p:nvSpPr>
        <p:spPr>
          <a:xfrm>
            <a:off x="304800" y="1956816"/>
            <a:ext cx="11582400" cy="375411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285750" marR="0" lvl="0" indent="-285750" algn="l" rtl="0">
              <a:spcBef>
                <a:spcPts val="0"/>
              </a:spcBef>
              <a:spcAft>
                <a:spcPts val="800"/>
              </a:spcAft>
              <a:buClr>
                <a:schemeClr val="dk1"/>
              </a:buClr>
              <a:buSzPct val="100000"/>
              <a:buFont typeface="Arial" panose="020B0604020202020204" pitchFamily="34" charset="0"/>
              <a:buChar char="•"/>
              <a:defRPr sz="1500" b="0" i="0" u="none" strike="noStrike" cap="none">
                <a:solidFill>
                  <a:schemeClr val="dk1"/>
                </a:solidFill>
                <a:latin typeface="Source Sans Pro" panose="020B0503030403020204" pitchFamily="34" charset="0"/>
                <a:ea typeface="Source Sans Pro Light" pitchFamily="34" charset="0"/>
                <a:cs typeface="Source Sans Pro" panose="020B0503030403020204" pitchFamily="34" charset="0"/>
                <a:sym typeface="Source Sans Pro"/>
              </a:defRPr>
            </a:lvl1pPr>
            <a:lvl2pPr marL="323850" marR="0" lvl="1" indent="0" algn="l" rtl="0">
              <a:spcBef>
                <a:spcPts val="0"/>
              </a:spcBef>
              <a:spcAft>
                <a:spcPts val="800"/>
              </a:spcAft>
              <a:buClr>
                <a:schemeClr val="dk1"/>
              </a:buClr>
              <a:buSzPct val="100000"/>
              <a:buFont typeface="Arial"/>
              <a:buNone/>
              <a:defRPr sz="1500" b="0" i="0" u="none" strike="noStrike" cap="none">
                <a:solidFill>
                  <a:schemeClr val="dk1"/>
                </a:solidFill>
                <a:latin typeface="Source Sans Pro Light" pitchFamily="34" charset="0"/>
                <a:ea typeface="Source Sans Pro Light" pitchFamily="34" charset="0"/>
                <a:cs typeface="Source Sans Pro Light" pitchFamily="34" charset="0"/>
                <a:sym typeface="Source Sans Pro"/>
              </a:defRPr>
            </a:lvl2pPr>
            <a:lvl3pPr marL="1523923" marR="0" lvl="2" indent="-114222" algn="l" rtl="0">
              <a:spcBef>
                <a:spcPts val="640"/>
              </a:spcBef>
              <a:buClr>
                <a:schemeClr val="dk1"/>
              </a:buClr>
              <a:buSzPct val="1000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Source Sans Pro Light" pitchFamily="34" charset="0"/>
                <a:ea typeface="Source Sans Pro Light" pitchFamily="34" charset="0"/>
                <a:cs typeface="Source Sans Pro Light" pitchFamily="34" charset="0"/>
                <a:sym typeface="Calibri"/>
              </a:defRPr>
            </a:lvl3pPr>
            <a:lvl4pPr marL="2133493" marR="0" lvl="3" indent="-148038" algn="l" rtl="0">
              <a:spcBef>
                <a:spcPts val="533"/>
              </a:spcBef>
              <a:buClr>
                <a:schemeClr val="dk1"/>
              </a:buClr>
              <a:buSzPct val="98777"/>
              <a:buFont typeface="Arial"/>
              <a:buChar char="–"/>
              <a:defRPr sz="266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743063" marR="0" lvl="4" indent="-148008" algn="l" rtl="0">
              <a:spcBef>
                <a:spcPts val="533"/>
              </a:spcBef>
              <a:buClr>
                <a:schemeClr val="dk1"/>
              </a:buClr>
              <a:buSzPct val="98777"/>
              <a:buFont typeface="Arial"/>
              <a:buChar char="»"/>
              <a:defRPr sz="266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3352632" marR="0" lvl="5" indent="-147977" algn="l" rtl="0">
              <a:spcBef>
                <a:spcPts val="533"/>
              </a:spcBef>
              <a:buClr>
                <a:schemeClr val="dk1"/>
              </a:buClr>
              <a:buSzPct val="98777"/>
              <a:buFont typeface="Arial"/>
              <a:buChar char="•"/>
              <a:defRPr sz="266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962202" marR="0" lvl="6" indent="-147947" algn="l" rtl="0">
              <a:spcBef>
                <a:spcPts val="533"/>
              </a:spcBef>
              <a:buClr>
                <a:schemeClr val="dk1"/>
              </a:buClr>
              <a:buSzPct val="98777"/>
              <a:buFont typeface="Arial"/>
              <a:buChar char="•"/>
              <a:defRPr sz="266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4571771" marR="0" lvl="7" indent="-147916" algn="l" rtl="0">
              <a:spcBef>
                <a:spcPts val="533"/>
              </a:spcBef>
              <a:buClr>
                <a:schemeClr val="dk1"/>
              </a:buClr>
              <a:buSzPct val="98777"/>
              <a:buFont typeface="Arial"/>
              <a:buChar char="•"/>
              <a:defRPr sz="266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5181341" marR="0" lvl="8" indent="-147886" algn="l" rtl="0">
              <a:spcBef>
                <a:spcPts val="533"/>
              </a:spcBef>
              <a:buClr>
                <a:schemeClr val="dk1"/>
              </a:buClr>
              <a:buSzPct val="98777"/>
              <a:buFont typeface="Arial"/>
              <a:buChar char="•"/>
              <a:defRPr sz="266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lvl="0"/>
            <a:endParaRPr lang="en-US" dirty="0"/>
          </a:p>
        </p:txBody>
      </p:sp>
      <p:sp>
        <p:nvSpPr>
          <p:cNvPr id="16" name="Shape 16"/>
          <p:cNvSpPr txBox="1">
            <a:spLocks noGrp="1"/>
          </p:cNvSpPr>
          <p:nvPr>
            <p:ph type="body" idx="2"/>
          </p:nvPr>
        </p:nvSpPr>
        <p:spPr>
          <a:xfrm>
            <a:off x="304800" y="304801"/>
            <a:ext cx="11582400" cy="635001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l" rtl="0">
              <a:spcBef>
                <a:spcPts val="0"/>
              </a:spcBef>
              <a:buClr>
                <a:srgbClr val="004AD4"/>
              </a:buClr>
              <a:buFont typeface="Arial"/>
              <a:buNone/>
              <a:defRPr sz="2200" b="1" i="0" u="none" strike="noStrike" cap="none">
                <a:solidFill>
                  <a:srgbClr val="004AD4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 marL="990551" marR="0" lvl="1" indent="-156605" algn="l" rtl="0">
              <a:spcBef>
                <a:spcPts val="747"/>
              </a:spcBef>
              <a:buClr>
                <a:schemeClr val="dk1"/>
              </a:buClr>
              <a:buSzPct val="100891"/>
              <a:buFont typeface="Arial"/>
              <a:buChar char="–"/>
              <a:defRPr sz="373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523923" marR="0" lvl="2" indent="-114222" algn="l" rtl="0">
              <a:spcBef>
                <a:spcPts val="640"/>
              </a:spcBef>
              <a:buClr>
                <a:schemeClr val="dk1"/>
              </a:buClr>
              <a:buSzPct val="100000"/>
              <a:buFont typeface="Arial"/>
              <a:buChar char="•"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2133493" marR="0" lvl="3" indent="-148038" algn="l" rtl="0">
              <a:spcBef>
                <a:spcPts val="533"/>
              </a:spcBef>
              <a:buClr>
                <a:schemeClr val="dk1"/>
              </a:buClr>
              <a:buSzPct val="98777"/>
              <a:buFont typeface="Arial"/>
              <a:buChar char="–"/>
              <a:defRPr sz="266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743063" marR="0" lvl="4" indent="-148008" algn="l" rtl="0">
              <a:spcBef>
                <a:spcPts val="533"/>
              </a:spcBef>
              <a:buClr>
                <a:schemeClr val="dk1"/>
              </a:buClr>
              <a:buSzPct val="98777"/>
              <a:buFont typeface="Arial"/>
              <a:buChar char="»"/>
              <a:defRPr sz="266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3352632" marR="0" lvl="5" indent="-147977" algn="l" rtl="0">
              <a:spcBef>
                <a:spcPts val="533"/>
              </a:spcBef>
              <a:buClr>
                <a:schemeClr val="dk1"/>
              </a:buClr>
              <a:buSzPct val="98777"/>
              <a:buFont typeface="Arial"/>
              <a:buChar char="•"/>
              <a:defRPr sz="266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962202" marR="0" lvl="6" indent="-147947" algn="l" rtl="0">
              <a:spcBef>
                <a:spcPts val="533"/>
              </a:spcBef>
              <a:buClr>
                <a:schemeClr val="dk1"/>
              </a:buClr>
              <a:buSzPct val="98777"/>
              <a:buFont typeface="Arial"/>
              <a:buChar char="•"/>
              <a:defRPr sz="266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4571771" marR="0" lvl="7" indent="-147916" algn="l" rtl="0">
              <a:spcBef>
                <a:spcPts val="533"/>
              </a:spcBef>
              <a:buClr>
                <a:schemeClr val="dk1"/>
              </a:buClr>
              <a:buSzPct val="98777"/>
              <a:buFont typeface="Arial"/>
              <a:buChar char="•"/>
              <a:defRPr sz="266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5181341" marR="0" lvl="8" indent="-147886" algn="l" rtl="0">
              <a:spcBef>
                <a:spcPts val="533"/>
              </a:spcBef>
              <a:buClr>
                <a:schemeClr val="dk1"/>
              </a:buClr>
              <a:buSzPct val="98777"/>
              <a:buFont typeface="Arial"/>
              <a:buChar char="•"/>
              <a:defRPr sz="266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17" name="Shape 17"/>
          <p:cNvSpPr txBox="1">
            <a:spLocks noGrp="1"/>
          </p:cNvSpPr>
          <p:nvPr>
            <p:ph type="title"/>
          </p:nvPr>
        </p:nvSpPr>
        <p:spPr>
          <a:xfrm>
            <a:off x="304800" y="1219200"/>
            <a:ext cx="11582400" cy="6095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l" rtl="0">
              <a:spcBef>
                <a:spcPts val="0"/>
              </a:spcBef>
              <a:buClr>
                <a:srgbClr val="004AD4"/>
              </a:buClr>
              <a:buFont typeface="Source Sans Pro"/>
              <a:buNone/>
              <a:defRPr sz="2000" b="0" i="0" u="none" strike="noStrike" cap="none">
                <a:solidFill>
                  <a:srgbClr val="004AD4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 lvl="1" indent="0">
              <a:spcBef>
                <a:spcPts val="0"/>
              </a:spcBef>
              <a:buNone/>
              <a:defRPr sz="1800"/>
            </a:lvl2pPr>
            <a:lvl3pPr lvl="2" indent="0">
              <a:spcBef>
                <a:spcPts val="0"/>
              </a:spcBef>
              <a:buNone/>
              <a:defRPr sz="1800"/>
            </a:lvl3pPr>
            <a:lvl4pPr lvl="3" indent="0">
              <a:spcBef>
                <a:spcPts val="0"/>
              </a:spcBef>
              <a:buNone/>
              <a:defRPr sz="1800"/>
            </a:lvl4pPr>
            <a:lvl5pPr lvl="4" indent="0">
              <a:spcBef>
                <a:spcPts val="0"/>
              </a:spcBef>
              <a:buNone/>
              <a:defRPr sz="1800"/>
            </a:lvl5pPr>
            <a:lvl6pPr lvl="5" indent="0">
              <a:spcBef>
                <a:spcPts val="0"/>
              </a:spcBef>
              <a:buNone/>
              <a:defRPr sz="1800"/>
            </a:lvl6pPr>
            <a:lvl7pPr lvl="6" indent="0">
              <a:spcBef>
                <a:spcPts val="0"/>
              </a:spcBef>
              <a:buNone/>
              <a:defRPr sz="1800"/>
            </a:lvl7pPr>
            <a:lvl8pPr lvl="7" indent="0">
              <a:spcBef>
                <a:spcPts val="0"/>
              </a:spcBef>
              <a:buNone/>
              <a:defRPr sz="1800"/>
            </a:lvl8pPr>
            <a:lvl9pPr lvl="8" indent="0">
              <a:spcBef>
                <a:spcPts val="0"/>
              </a:spcBef>
              <a:buNone/>
              <a:defRPr sz="1800"/>
            </a:lvl9pPr>
          </a:lstStyle>
          <a:p>
            <a:endParaRPr dirty="0"/>
          </a:p>
        </p:txBody>
      </p:sp>
      <p:sp>
        <p:nvSpPr>
          <p:cNvPr id="18" name="Shape 18"/>
          <p:cNvSpPr/>
          <p:nvPr/>
        </p:nvSpPr>
        <p:spPr>
          <a:xfrm>
            <a:off x="-3968" y="-2977"/>
            <a:ext cx="12199939" cy="85725"/>
          </a:xfrm>
          <a:prstGeom prst="rect">
            <a:avLst/>
          </a:prstGeom>
          <a:solidFill>
            <a:srgbClr val="004AD4"/>
          </a:solidFill>
          <a:ln>
            <a:noFill/>
          </a:ln>
        </p:spPr>
        <p:txBody>
          <a:bodyPr lIns="26775" tIns="26775" rIns="26775" bIns="26775" anchor="ctr" anchorCtr="0">
            <a:noAutofit/>
          </a:bodyPr>
          <a:lstStyle/>
          <a:p>
            <a:pPr algn="ctr" defTabSz="914400"/>
            <a:endParaRPr sz="1547" kern="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9" name="Shape 19"/>
          <p:cNvSpPr txBox="1">
            <a:spLocks noGrp="1"/>
          </p:cNvSpPr>
          <p:nvPr>
            <p:ph type="sldNum" idx="12"/>
          </p:nvPr>
        </p:nvSpPr>
        <p:spPr>
          <a:xfrm>
            <a:off x="11698046" y="6488683"/>
            <a:ext cx="189154" cy="206850"/>
          </a:xfrm>
          <a:prstGeom prst="rect">
            <a:avLst/>
          </a:prstGeom>
          <a:noFill/>
          <a:ln>
            <a:noFill/>
          </a:ln>
        </p:spPr>
        <p:txBody>
          <a:bodyPr lIns="38100" tIns="38100" rIns="38100" bIns="38100" anchor="t" anchorCtr="0">
            <a:noAutofit/>
          </a:bodyPr>
          <a:lstStyle/>
          <a:p>
            <a:pPr algn="r" defTabSz="914400">
              <a:buSzPct val="25000"/>
            </a:pPr>
            <a:fld id="{00000000-1234-1234-1234-123412341234}" type="slidenum">
              <a:rPr lang="en-US" sz="843" kern="0">
                <a:solidFill>
                  <a:srgbClr val="004AD4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pPr algn="r" defTabSz="914400">
                <a:buSzPct val="25000"/>
              </a:pPr>
              <a:t>‹#›</a:t>
            </a:fld>
            <a:endParaRPr lang="en-US" sz="843" kern="0">
              <a:solidFill>
                <a:srgbClr val="004AD4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  <p:sp>
        <p:nvSpPr>
          <p:cNvPr id="8" name="Footer Placeholder 3"/>
          <p:cNvSpPr>
            <a:spLocks noGrp="1"/>
          </p:cNvSpPr>
          <p:nvPr>
            <p:ph type="ftr" sz="quarter" idx="10"/>
          </p:nvPr>
        </p:nvSpPr>
        <p:spPr>
          <a:xfrm>
            <a:off x="337351" y="6477000"/>
            <a:ext cx="7816049" cy="244475"/>
          </a:xfrm>
          <a:prstGeom prst="rect">
            <a:avLst/>
          </a:prstGeom>
        </p:spPr>
        <p:txBody>
          <a:bodyPr/>
          <a:lstStyle>
            <a:lvl1pPr>
              <a:defRPr sz="1300" b="0">
                <a:latin typeface="Source Sans Pro" panose="020B0503030403020204" pitchFamily="34" charset="0"/>
              </a:defRPr>
            </a:lvl1pPr>
          </a:lstStyle>
          <a:p>
            <a:pPr marL="12700" defTabSz="914400">
              <a:lnSpc>
                <a:spcPts val="969"/>
              </a:lnSpc>
            </a:pPr>
            <a:r>
              <a:rPr lang="de-DE" kern="0" dirty="0">
                <a:solidFill>
                  <a:srgbClr val="0059B7"/>
                </a:solidFill>
                <a:cs typeface="Arial"/>
                <a:sym typeface="Arial"/>
              </a:rPr>
              <a:t>© 2017 </a:t>
            </a:r>
            <a:r>
              <a:rPr lang="en-US" kern="0" dirty="0">
                <a:solidFill>
                  <a:srgbClr val="0059B7"/>
                </a:solidFill>
                <a:cs typeface="Arial"/>
                <a:sym typeface="Arial"/>
              </a:rPr>
              <a:t>Universal Service Administrative Co. </a:t>
            </a:r>
            <a:endParaRPr lang="en-US" kern="0" dirty="0">
              <a:solidFill>
                <a:srgbClr val="0059B7"/>
              </a:solidFill>
              <a:cs typeface="SourceSansPro-Light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542902133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Section Title Slide">
    <p:bg>
      <p:bgPr>
        <a:solidFill>
          <a:srgbClr val="006FF4"/>
        </a:solidFill>
        <a:effectLst/>
      </p:bgPr>
    </p:bg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Shape 21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304800" y="365106"/>
            <a:ext cx="2397287" cy="854094"/>
          </a:xfrm>
          <a:prstGeom prst="rect">
            <a:avLst/>
          </a:prstGeom>
          <a:noFill/>
          <a:ln>
            <a:noFill/>
          </a:ln>
        </p:spPr>
      </p:pic>
      <p:sp>
        <p:nvSpPr>
          <p:cNvPr id="22" name="Shape 22"/>
          <p:cNvSpPr/>
          <p:nvPr/>
        </p:nvSpPr>
        <p:spPr>
          <a:xfrm>
            <a:off x="-3968" y="-2977"/>
            <a:ext cx="12199939" cy="85725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lIns="26775" tIns="26775" rIns="26775" bIns="26775" anchor="ctr" anchorCtr="0">
            <a:noAutofit/>
          </a:bodyPr>
          <a:lstStyle/>
          <a:p>
            <a:pPr algn="ctr" defTabSz="914400"/>
            <a:endParaRPr sz="1547" kern="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3" name="Shape 23"/>
          <p:cNvSpPr txBox="1">
            <a:spLocks noGrp="1"/>
          </p:cNvSpPr>
          <p:nvPr>
            <p:ph type="sldNum" idx="12"/>
          </p:nvPr>
        </p:nvSpPr>
        <p:spPr>
          <a:xfrm>
            <a:off x="11698046" y="6488683"/>
            <a:ext cx="189154" cy="206850"/>
          </a:xfrm>
          <a:prstGeom prst="rect">
            <a:avLst/>
          </a:prstGeom>
          <a:noFill/>
          <a:ln>
            <a:noFill/>
          </a:ln>
        </p:spPr>
        <p:txBody>
          <a:bodyPr lIns="38100" tIns="38100" rIns="38100" bIns="38100" anchor="t" anchorCtr="0">
            <a:noAutofit/>
          </a:bodyPr>
          <a:lstStyle/>
          <a:p>
            <a:pPr algn="r" defTabSz="914400">
              <a:buSzPct val="25000"/>
            </a:pPr>
            <a:fld id="{00000000-1234-1234-1234-123412341234}" type="slidenum">
              <a:rPr lang="en-US" sz="843" kern="0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pPr algn="r" defTabSz="914400">
                <a:buSzPct val="25000"/>
              </a:pPr>
              <a:t>‹#›</a:t>
            </a:fld>
            <a:endParaRPr lang="en-US" sz="843" kern="0">
              <a:solidFill>
                <a:srgbClr val="FFFFFF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  <p:sp>
        <p:nvSpPr>
          <p:cNvPr id="24" name="Shape 24"/>
          <p:cNvSpPr txBox="1">
            <a:spLocks noGrp="1"/>
          </p:cNvSpPr>
          <p:nvPr>
            <p:ph type="body" idx="1"/>
          </p:nvPr>
        </p:nvSpPr>
        <p:spPr>
          <a:xfrm>
            <a:off x="304800" y="2848069"/>
            <a:ext cx="11582400" cy="67208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ctr" rtl="0">
              <a:spcBef>
                <a:spcPts val="0"/>
              </a:spcBef>
              <a:buClr>
                <a:schemeClr val="lt1"/>
              </a:buClr>
              <a:buFont typeface="Arial"/>
              <a:buNone/>
              <a:defRPr sz="2500" b="1" i="0" u="none" strike="noStrike" cap="none">
                <a:solidFill>
                  <a:schemeClr val="lt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 marL="990551" marR="0" lvl="1" indent="-156605" algn="l" rtl="0">
              <a:spcBef>
                <a:spcPts val="747"/>
              </a:spcBef>
              <a:buClr>
                <a:schemeClr val="dk1"/>
              </a:buClr>
              <a:buSzPct val="100891"/>
              <a:buFont typeface="Arial"/>
              <a:buChar char="–"/>
              <a:defRPr sz="373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523923" marR="0" lvl="2" indent="-114222" algn="l" rtl="0">
              <a:spcBef>
                <a:spcPts val="640"/>
              </a:spcBef>
              <a:buClr>
                <a:schemeClr val="dk1"/>
              </a:buClr>
              <a:buSzPct val="100000"/>
              <a:buFont typeface="Arial"/>
              <a:buChar char="•"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2133493" marR="0" lvl="3" indent="-148038" algn="l" rtl="0">
              <a:spcBef>
                <a:spcPts val="533"/>
              </a:spcBef>
              <a:buClr>
                <a:schemeClr val="dk1"/>
              </a:buClr>
              <a:buSzPct val="98777"/>
              <a:buFont typeface="Arial"/>
              <a:buChar char="–"/>
              <a:defRPr sz="266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743063" marR="0" lvl="4" indent="-148008" algn="l" rtl="0">
              <a:spcBef>
                <a:spcPts val="533"/>
              </a:spcBef>
              <a:buClr>
                <a:schemeClr val="dk1"/>
              </a:buClr>
              <a:buSzPct val="98777"/>
              <a:buFont typeface="Arial"/>
              <a:buChar char="»"/>
              <a:defRPr sz="266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3352632" marR="0" lvl="5" indent="-147977" algn="l" rtl="0">
              <a:spcBef>
                <a:spcPts val="533"/>
              </a:spcBef>
              <a:buClr>
                <a:schemeClr val="dk1"/>
              </a:buClr>
              <a:buSzPct val="98777"/>
              <a:buFont typeface="Arial"/>
              <a:buChar char="•"/>
              <a:defRPr sz="266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962202" marR="0" lvl="6" indent="-147947" algn="l" rtl="0">
              <a:spcBef>
                <a:spcPts val="533"/>
              </a:spcBef>
              <a:buClr>
                <a:schemeClr val="dk1"/>
              </a:buClr>
              <a:buSzPct val="98777"/>
              <a:buFont typeface="Arial"/>
              <a:buChar char="•"/>
              <a:defRPr sz="266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4571771" marR="0" lvl="7" indent="-147916" algn="l" rtl="0">
              <a:spcBef>
                <a:spcPts val="533"/>
              </a:spcBef>
              <a:buClr>
                <a:schemeClr val="dk1"/>
              </a:buClr>
              <a:buSzPct val="98777"/>
              <a:buFont typeface="Arial"/>
              <a:buChar char="•"/>
              <a:defRPr sz="266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5181341" marR="0" lvl="8" indent="-147886" algn="l" rtl="0">
              <a:spcBef>
                <a:spcPts val="533"/>
              </a:spcBef>
              <a:buClr>
                <a:schemeClr val="dk1"/>
              </a:buClr>
              <a:buSzPct val="98777"/>
              <a:buFont typeface="Arial"/>
              <a:buChar char="•"/>
              <a:defRPr sz="266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25" name="Shape 25"/>
          <p:cNvSpPr txBox="1">
            <a:spLocks noGrp="1"/>
          </p:cNvSpPr>
          <p:nvPr>
            <p:ph type="body" idx="2"/>
          </p:nvPr>
        </p:nvSpPr>
        <p:spPr>
          <a:xfrm>
            <a:off x="304800" y="3361912"/>
            <a:ext cx="11582400" cy="3556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ctr" rtl="0">
              <a:spcBef>
                <a:spcPts val="0"/>
              </a:spcBef>
              <a:spcAft>
                <a:spcPts val="1600"/>
              </a:spcAft>
              <a:buClr>
                <a:schemeClr val="lt1"/>
              </a:buClr>
              <a:buFont typeface="Arial"/>
              <a:buNone/>
              <a:defRPr sz="1800" b="0" i="0" u="none" strike="noStrike" cap="none">
                <a:solidFill>
                  <a:schemeClr val="lt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 marL="990551" marR="0" lvl="1" indent="-190450" algn="l" rtl="0">
              <a:spcBef>
                <a:spcPts val="0"/>
              </a:spcBef>
              <a:spcAft>
                <a:spcPts val="1600"/>
              </a:spcAft>
              <a:buClr>
                <a:schemeClr val="dk1"/>
              </a:buClr>
              <a:buSzPct val="100000"/>
              <a:buFont typeface="Arial"/>
              <a:buChar char="–"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523923" marR="0" lvl="2" indent="-114222" algn="l" rtl="0">
              <a:spcBef>
                <a:spcPts val="640"/>
              </a:spcBef>
              <a:buClr>
                <a:schemeClr val="dk1"/>
              </a:buClr>
              <a:buSzPct val="100000"/>
              <a:buFont typeface="Arial"/>
              <a:buChar char="•"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2133493" marR="0" lvl="3" indent="-148038" algn="l" rtl="0">
              <a:spcBef>
                <a:spcPts val="533"/>
              </a:spcBef>
              <a:buClr>
                <a:schemeClr val="dk1"/>
              </a:buClr>
              <a:buSzPct val="98777"/>
              <a:buFont typeface="Arial"/>
              <a:buChar char="–"/>
              <a:defRPr sz="266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743063" marR="0" lvl="4" indent="-148008" algn="l" rtl="0">
              <a:spcBef>
                <a:spcPts val="533"/>
              </a:spcBef>
              <a:buClr>
                <a:schemeClr val="dk1"/>
              </a:buClr>
              <a:buSzPct val="98777"/>
              <a:buFont typeface="Arial"/>
              <a:buChar char="»"/>
              <a:defRPr sz="266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3352632" marR="0" lvl="5" indent="-147977" algn="l" rtl="0">
              <a:spcBef>
                <a:spcPts val="533"/>
              </a:spcBef>
              <a:buClr>
                <a:schemeClr val="dk1"/>
              </a:buClr>
              <a:buSzPct val="98777"/>
              <a:buFont typeface="Arial"/>
              <a:buChar char="•"/>
              <a:defRPr sz="266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962202" marR="0" lvl="6" indent="-147947" algn="l" rtl="0">
              <a:spcBef>
                <a:spcPts val="533"/>
              </a:spcBef>
              <a:buClr>
                <a:schemeClr val="dk1"/>
              </a:buClr>
              <a:buSzPct val="98777"/>
              <a:buFont typeface="Arial"/>
              <a:buChar char="•"/>
              <a:defRPr sz="266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4571771" marR="0" lvl="7" indent="-147916" algn="l" rtl="0">
              <a:spcBef>
                <a:spcPts val="533"/>
              </a:spcBef>
              <a:buClr>
                <a:schemeClr val="dk1"/>
              </a:buClr>
              <a:buSzPct val="98777"/>
              <a:buFont typeface="Arial"/>
              <a:buChar char="•"/>
              <a:defRPr sz="266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5181341" marR="0" lvl="8" indent="-147886" algn="l" rtl="0">
              <a:spcBef>
                <a:spcPts val="533"/>
              </a:spcBef>
              <a:buClr>
                <a:schemeClr val="dk1"/>
              </a:buClr>
              <a:buSzPct val="98777"/>
              <a:buFont typeface="Arial"/>
              <a:buChar char="•"/>
              <a:defRPr sz="266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7" name="Footer Placeholder 3"/>
          <p:cNvSpPr>
            <a:spLocks noGrp="1"/>
          </p:cNvSpPr>
          <p:nvPr>
            <p:ph type="ftr" sz="quarter" idx="10"/>
          </p:nvPr>
        </p:nvSpPr>
        <p:spPr>
          <a:xfrm>
            <a:off x="337351" y="6477000"/>
            <a:ext cx="7816049" cy="244475"/>
          </a:xfrm>
          <a:prstGeom prst="rect">
            <a:avLst/>
          </a:prstGeom>
        </p:spPr>
        <p:txBody>
          <a:bodyPr/>
          <a:lstStyle>
            <a:lvl1pPr>
              <a:defRPr sz="1300" b="0">
                <a:solidFill>
                  <a:schemeClr val="bg1">
                    <a:lumMod val="95000"/>
                  </a:schemeClr>
                </a:solidFill>
                <a:latin typeface="Source Sans Pro" panose="020B0503030403020204" pitchFamily="34" charset="0"/>
              </a:defRPr>
            </a:lvl1pPr>
          </a:lstStyle>
          <a:p>
            <a:pPr marL="12700" defTabSz="914400">
              <a:lnSpc>
                <a:spcPts val="969"/>
              </a:lnSpc>
            </a:pPr>
            <a:r>
              <a:rPr lang="de-DE" kern="0" dirty="0">
                <a:solidFill>
                  <a:srgbClr val="FFFFFF">
                    <a:lumMod val="95000"/>
                  </a:srgbClr>
                </a:solidFill>
                <a:cs typeface="Arial"/>
                <a:sym typeface="Arial"/>
              </a:rPr>
              <a:t>© 2017 </a:t>
            </a:r>
            <a:r>
              <a:rPr lang="en-US" kern="0" dirty="0">
                <a:solidFill>
                  <a:srgbClr val="FFFFFF">
                    <a:lumMod val="95000"/>
                  </a:srgbClr>
                </a:solidFill>
                <a:cs typeface="Arial"/>
                <a:sym typeface="Arial"/>
              </a:rPr>
              <a:t>Universal Service Administrative Co. </a:t>
            </a:r>
            <a:endParaRPr lang="en-US" kern="0" dirty="0">
              <a:solidFill>
                <a:srgbClr val="FFFFFF">
                  <a:lumMod val="95000"/>
                </a:srgbClr>
              </a:solidFill>
              <a:cs typeface="SourceSansPro-Light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380423889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Title Slide">
    <p:bg>
      <p:bgPr>
        <a:solidFill>
          <a:schemeClr val="lt1"/>
        </a:solidFill>
        <a:effectLst/>
      </p:bgPr>
    </p:bg>
    <p:spTree>
      <p:nvGrpSpPr>
        <p:cNvPr id="1" name="Shape 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Shape 11"/>
          <p:cNvSpPr/>
          <p:nvPr/>
        </p:nvSpPr>
        <p:spPr>
          <a:xfrm>
            <a:off x="-3968" y="-2977"/>
            <a:ext cx="12199939" cy="85725"/>
          </a:xfrm>
          <a:prstGeom prst="rect">
            <a:avLst/>
          </a:prstGeom>
          <a:solidFill>
            <a:srgbClr val="004AD4"/>
          </a:solidFill>
          <a:ln>
            <a:noFill/>
          </a:ln>
        </p:spPr>
        <p:txBody>
          <a:bodyPr lIns="26775" tIns="26775" rIns="26775" bIns="267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None/>
            </a:pPr>
            <a:endParaRPr sz="1547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" name="Shape 12"/>
          <p:cNvSpPr txBox="1">
            <a:spLocks noGrp="1"/>
          </p:cNvSpPr>
          <p:nvPr>
            <p:ph type="sldNum" idx="12"/>
          </p:nvPr>
        </p:nvSpPr>
        <p:spPr>
          <a:xfrm>
            <a:off x="11698046" y="6488683"/>
            <a:ext cx="189154" cy="206850"/>
          </a:xfrm>
          <a:prstGeom prst="rect">
            <a:avLst/>
          </a:prstGeom>
          <a:noFill/>
          <a:ln>
            <a:noFill/>
          </a:ln>
        </p:spPr>
        <p:txBody>
          <a:bodyPr lIns="38100" tIns="38100" rIns="38100" bIns="38100" anchor="t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-US" sz="843" b="0" i="0" u="none" strike="noStrike" cap="none">
                <a:solidFill>
                  <a:srgbClr val="004AD4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‹#›</a:t>
            </a:fld>
            <a:endParaRPr lang="en-US" sz="843" b="0" i="0" u="none" strike="noStrike" cap="none" dirty="0">
              <a:solidFill>
                <a:srgbClr val="004AD4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>
          <a:xfrm>
            <a:off x="337351" y="6477000"/>
            <a:ext cx="7816049" cy="244475"/>
          </a:xfrm>
          <a:prstGeom prst="rect">
            <a:avLst/>
          </a:prstGeom>
        </p:spPr>
        <p:txBody>
          <a:bodyPr/>
          <a:lstStyle>
            <a:lvl1pPr>
              <a:defRPr sz="1300" b="0">
                <a:latin typeface="Source Sans Pro" panose="020B0503030403020204" pitchFamily="34" charset="0"/>
              </a:defRPr>
            </a:lvl1pPr>
          </a:lstStyle>
          <a:p>
            <a:pPr marL="12700">
              <a:lnSpc>
                <a:spcPts val="969"/>
              </a:lnSpc>
            </a:pPr>
            <a:r>
              <a:rPr lang="de-DE">
                <a:solidFill>
                  <a:srgbClr val="358CFF"/>
                </a:solidFill>
              </a:rPr>
              <a:t>© 2017 </a:t>
            </a:r>
            <a:r>
              <a:rPr lang="en-US">
                <a:solidFill>
                  <a:srgbClr val="0059B7"/>
                </a:solidFill>
              </a:rPr>
              <a:t>Universal Service Administrative Co. </a:t>
            </a:r>
            <a:endParaRPr lang="en-US" dirty="0">
              <a:solidFill>
                <a:srgbClr val="0059B7"/>
              </a:solidFill>
              <a:cs typeface="SourceSansPro-Light"/>
            </a:endParaRPr>
          </a:p>
        </p:txBody>
      </p:sp>
    </p:spTree>
    <p:extLst>
      <p:ext uri="{BB962C8B-B14F-4D97-AF65-F5344CB8AC3E}">
        <p14:creationId xmlns:p14="http://schemas.microsoft.com/office/powerpoint/2010/main" val="62477995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, Subtitle White w/Client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Shape 657"/>
          <p:cNvPicPr preferRelativeResize="0"/>
          <p:nvPr/>
        </p:nvPicPr>
        <p:blipFill rotWithShape="1">
          <a:blip r:embed="rId2" cstate="screen">
            <a:alphaModFix amt="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1" t="12112" r="10061" b="11387"/>
          <a:stretch/>
        </p:blipFill>
        <p:spPr>
          <a:xfrm>
            <a:off x="4130146" y="-1"/>
            <a:ext cx="8061854" cy="6858001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577515" y="3050758"/>
            <a:ext cx="11059424" cy="756483"/>
          </a:xfrm>
        </p:spPr>
        <p:txBody>
          <a:bodyPr anchor="t">
            <a:normAutofit/>
          </a:bodyPr>
          <a:lstStyle>
            <a:lvl1pPr algn="l">
              <a:defRPr sz="4400" b="1">
                <a:solidFill>
                  <a:srgbClr val="001E60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77514" y="3676858"/>
            <a:ext cx="11059425" cy="1116523"/>
          </a:xfrm>
        </p:spPr>
        <p:txBody>
          <a:bodyPr>
            <a:normAutofit/>
          </a:bodyPr>
          <a:lstStyle>
            <a:lvl1pPr marL="0" indent="0" algn="l">
              <a:buNone/>
              <a:defRPr sz="2800" b="0">
                <a:solidFill>
                  <a:srgbClr val="6E797C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16" name="Text Placeholder 15"/>
          <p:cNvSpPr>
            <a:spLocks noGrp="1"/>
          </p:cNvSpPr>
          <p:nvPr>
            <p:ph type="body" sz="quarter" idx="13" hasCustomPrompt="1"/>
          </p:nvPr>
        </p:nvSpPr>
        <p:spPr>
          <a:xfrm>
            <a:off x="577850" y="2460313"/>
            <a:ext cx="11058525" cy="600075"/>
          </a:xfrm>
        </p:spPr>
        <p:txBody>
          <a:bodyPr anchor="b">
            <a:normAutofit/>
          </a:bodyPr>
          <a:lstStyle>
            <a:lvl1pPr marL="0" indent="0">
              <a:buNone/>
              <a:defRPr sz="2400" b="1" baseline="0">
                <a:solidFill>
                  <a:srgbClr val="DE1B54"/>
                </a:solidFill>
              </a:defRPr>
            </a:lvl1pPr>
            <a:lvl2pPr>
              <a:defRPr b="1">
                <a:solidFill>
                  <a:srgbClr val="DE1B54"/>
                </a:solidFill>
              </a:defRPr>
            </a:lvl2pPr>
            <a:lvl3pPr>
              <a:defRPr b="1">
                <a:solidFill>
                  <a:srgbClr val="DE1B54"/>
                </a:solidFill>
              </a:defRPr>
            </a:lvl3pPr>
            <a:lvl4pPr>
              <a:defRPr b="1">
                <a:solidFill>
                  <a:srgbClr val="DE1B54"/>
                </a:solidFill>
              </a:defRPr>
            </a:lvl4pPr>
            <a:lvl5pPr>
              <a:defRPr b="1">
                <a:solidFill>
                  <a:srgbClr val="DE1B54"/>
                </a:solidFill>
              </a:defRPr>
            </a:lvl5pPr>
          </a:lstStyle>
          <a:p>
            <a:pPr lvl="0"/>
            <a:r>
              <a:rPr lang="en-US" dirty="0"/>
              <a:t>CLICK TO EDIT</a:t>
            </a:r>
          </a:p>
        </p:txBody>
      </p:sp>
      <p:sp>
        <p:nvSpPr>
          <p:cNvPr id="7" name="Picture Placeholder 4"/>
          <p:cNvSpPr>
            <a:spLocks noGrp="1"/>
          </p:cNvSpPr>
          <p:nvPr>
            <p:ph type="pic" sz="quarter" idx="14" hasCustomPrompt="1"/>
          </p:nvPr>
        </p:nvSpPr>
        <p:spPr>
          <a:xfrm>
            <a:off x="577514" y="5888770"/>
            <a:ext cx="2149475" cy="573088"/>
          </a:xfrm>
          <a:noFill/>
        </p:spPr>
        <p:txBody>
          <a:bodyPr anchor="ctr"/>
          <a:lstStyle>
            <a:lvl1pPr algn="ctr">
              <a:defRPr baseline="0">
                <a:solidFill>
                  <a:srgbClr val="001E60"/>
                </a:solidFill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lang="en-US" dirty="0"/>
              <a:t>Client Logo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39423" y="6087731"/>
            <a:ext cx="2565133" cy="399152"/>
          </a:xfrm>
          <a:prstGeom prst="rect">
            <a:avLst/>
          </a:prstGeom>
        </p:spPr>
      </p:pic>
    </p:spTree>
    <p:extLst/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Shape 657"/>
          <p:cNvPicPr preferRelativeResize="0"/>
          <p:nvPr/>
        </p:nvPicPr>
        <p:blipFill rotWithShape="1">
          <a:blip r:embed="rId2" cstate="screen">
            <a:alphaModFix amt="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1" t="12112" r="10061" b="11387"/>
          <a:stretch/>
        </p:blipFill>
        <p:spPr>
          <a:xfrm>
            <a:off x="4130146" y="-1"/>
            <a:ext cx="8061854" cy="6858001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Title 1"/>
          <p:cNvSpPr>
            <a:spLocks noGrp="1"/>
          </p:cNvSpPr>
          <p:nvPr>
            <p:ph type="title" hasCustomPrompt="1"/>
          </p:nvPr>
        </p:nvSpPr>
        <p:spPr>
          <a:xfrm>
            <a:off x="577514" y="2957470"/>
            <a:ext cx="11059425" cy="1325563"/>
          </a:xfrm>
        </p:spPr>
        <p:txBody>
          <a:bodyPr>
            <a:noAutofit/>
          </a:bodyPr>
          <a:lstStyle>
            <a:lvl1pPr>
              <a:defRPr sz="4400" b="1">
                <a:solidFill>
                  <a:srgbClr val="001E60"/>
                </a:solidFill>
              </a:defRPr>
            </a:lvl1pPr>
          </a:lstStyle>
          <a:p>
            <a:r>
              <a:rPr lang="en-US" dirty="0"/>
              <a:t>CLICK TO EDIT TITLE</a:t>
            </a:r>
          </a:p>
        </p:txBody>
      </p:sp>
      <p:sp>
        <p:nvSpPr>
          <p:cNvPr id="9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577514" y="2306608"/>
            <a:ext cx="11059425" cy="1116523"/>
          </a:xfrm>
        </p:spPr>
        <p:txBody>
          <a:bodyPr anchor="b">
            <a:noAutofit/>
          </a:bodyPr>
          <a:lstStyle>
            <a:lvl1pPr marL="0" indent="0" algn="l">
              <a:buNone/>
              <a:defRPr sz="4400" b="1">
                <a:solidFill>
                  <a:srgbClr val="DE1B54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39423" y="6087731"/>
            <a:ext cx="2565133" cy="399152"/>
          </a:xfrm>
          <a:prstGeom prst="rect">
            <a:avLst/>
          </a:prstGeom>
        </p:spPr>
      </p:pic>
    </p:spTree>
    <p:extLst/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Hello Cli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2692359" y="2578224"/>
            <a:ext cx="9136226" cy="1643598"/>
          </a:xfrm>
        </p:spPr>
        <p:txBody>
          <a:bodyPr>
            <a:noAutofit/>
          </a:bodyPr>
          <a:lstStyle>
            <a:lvl1pPr>
              <a:defRPr sz="4400" b="1">
                <a:solidFill>
                  <a:srgbClr val="DE1B54"/>
                </a:solidFill>
              </a:defRPr>
            </a:lvl1pPr>
          </a:lstStyle>
          <a:p>
            <a:r>
              <a:rPr lang="en-US" dirty="0"/>
              <a:t>CLICK TO EDIT CLIENT NAME</a:t>
            </a:r>
          </a:p>
        </p:txBody>
      </p:sp>
      <p:sp>
        <p:nvSpPr>
          <p:cNvPr id="7" name="Shape 655"/>
          <p:cNvSpPr txBox="1">
            <a:spLocks/>
          </p:cNvSpPr>
          <p:nvPr/>
        </p:nvSpPr>
        <p:spPr>
          <a:xfrm>
            <a:off x="639800" y="2578223"/>
            <a:ext cx="2052559" cy="1643600"/>
          </a:xfrm>
          <a:prstGeom prst="rect">
            <a:avLst/>
          </a:prstGeom>
          <a:noFill/>
          <a:ln>
            <a:noFill/>
          </a:ln>
        </p:spPr>
        <p:txBody>
          <a:bodyPr vert="horz" lIns="0" tIns="0" rIns="0" bIns="0" rtlCol="0" anchor="ctr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pPr>
              <a:buClr>
                <a:schemeClr val="lt1"/>
              </a:buClr>
              <a:buSzPct val="25000"/>
            </a:pPr>
            <a:r>
              <a:rPr lang="en-US" sz="4400" b="1" dirty="0">
                <a:solidFill>
                  <a:srgbClr val="001E60"/>
                </a:solidFill>
              </a:rPr>
              <a:t>HELLO, </a:t>
            </a:r>
            <a:endParaRPr lang="en-US" sz="4400" b="1" dirty="0">
              <a:solidFill>
                <a:srgbClr val="E0004D"/>
              </a:solidFill>
            </a:endParaRPr>
          </a:p>
        </p:txBody>
      </p:sp>
      <p:sp>
        <p:nvSpPr>
          <p:cNvPr id="12" name="Picture Placeholder 11"/>
          <p:cNvSpPr>
            <a:spLocks noGrp="1"/>
          </p:cNvSpPr>
          <p:nvPr>
            <p:ph type="pic" sz="quarter" idx="13" hasCustomPrompt="1"/>
          </p:nvPr>
        </p:nvSpPr>
        <p:spPr>
          <a:xfrm>
            <a:off x="606425" y="5310843"/>
            <a:ext cx="2724150" cy="831850"/>
          </a:xfrm>
        </p:spPr>
        <p:txBody>
          <a:bodyPr anchor="ctr">
            <a:noAutofit/>
          </a:bodyPr>
          <a:lstStyle>
            <a:lvl1pPr marL="0" indent="0" algn="ctr">
              <a:buNone/>
              <a:defRPr sz="1600"/>
            </a:lvl1pPr>
          </a:lstStyle>
          <a:p>
            <a:r>
              <a:rPr lang="en-US" dirty="0"/>
              <a:t>CLIENT LOGO HERE</a:t>
            </a:r>
          </a:p>
        </p:txBody>
      </p:sp>
      <p:pic>
        <p:nvPicPr>
          <p:cNvPr id="6" name="Shape 657"/>
          <p:cNvPicPr preferRelativeResize="0"/>
          <p:nvPr/>
        </p:nvPicPr>
        <p:blipFill rotWithShape="1">
          <a:blip r:embed="rId2" cstate="screen">
            <a:alphaModFix amt="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1" t="12112" r="10061" b="11387"/>
          <a:stretch/>
        </p:blipFill>
        <p:spPr>
          <a:xfrm>
            <a:off x="4130146" y="-1"/>
            <a:ext cx="8061854" cy="6858001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54005088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Three Valu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Shape 657"/>
          <p:cNvPicPr preferRelativeResize="0"/>
          <p:nvPr/>
        </p:nvPicPr>
        <p:blipFill rotWithShape="1">
          <a:blip r:embed="rId2" cstate="screen">
            <a:alphaModFix amt="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1" t="12112" r="10061" b="11387"/>
          <a:stretch/>
        </p:blipFill>
        <p:spPr>
          <a:xfrm>
            <a:off x="4130146" y="-1"/>
            <a:ext cx="8061854" cy="6858001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Rectangle 5"/>
          <p:cNvSpPr/>
          <p:nvPr/>
        </p:nvSpPr>
        <p:spPr>
          <a:xfrm>
            <a:off x="1" y="0"/>
            <a:ext cx="5864086" cy="6858000"/>
          </a:xfrm>
          <a:prstGeom prst="rect">
            <a:avLst/>
          </a:prstGeom>
          <a:solidFill>
            <a:srgbClr val="001E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2" hasCustomPrompt="1"/>
          </p:nvPr>
        </p:nvSpPr>
        <p:spPr>
          <a:xfrm>
            <a:off x="552450" y="1423988"/>
            <a:ext cx="4806950" cy="1955316"/>
          </a:xfrm>
        </p:spPr>
        <p:txBody>
          <a:bodyPr anchor="b">
            <a:noAutofit/>
          </a:bodyPr>
          <a:lstStyle>
            <a:lvl1pPr marL="0" indent="0">
              <a:buNone/>
              <a:defRPr sz="3200" b="1">
                <a:solidFill>
                  <a:schemeClr val="bg1"/>
                </a:solidFill>
              </a:defRPr>
            </a:lvl1pPr>
            <a:lvl2pPr>
              <a:defRPr sz="3200" b="1">
                <a:solidFill>
                  <a:schemeClr val="bg1"/>
                </a:solidFill>
              </a:defRPr>
            </a:lvl2pPr>
            <a:lvl3pPr>
              <a:defRPr sz="3200" b="1">
                <a:solidFill>
                  <a:schemeClr val="bg1"/>
                </a:solidFill>
              </a:defRPr>
            </a:lvl3pPr>
            <a:lvl4pPr>
              <a:defRPr sz="3200" b="1">
                <a:solidFill>
                  <a:schemeClr val="bg1"/>
                </a:solidFill>
              </a:defRPr>
            </a:lvl4pPr>
            <a:lvl5pPr>
              <a:defRPr sz="3200" b="1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Agenda</a:t>
            </a:r>
          </a:p>
        </p:txBody>
      </p:sp>
      <p:sp>
        <p:nvSpPr>
          <p:cNvPr id="13" name="Text Placeholder 11"/>
          <p:cNvSpPr>
            <a:spLocks noGrp="1"/>
          </p:cNvSpPr>
          <p:nvPr>
            <p:ph type="body" sz="quarter" idx="13" hasCustomPrompt="1"/>
          </p:nvPr>
        </p:nvSpPr>
        <p:spPr>
          <a:xfrm>
            <a:off x="552450" y="3325952"/>
            <a:ext cx="4806950" cy="1955316"/>
          </a:xfrm>
        </p:spPr>
        <p:txBody>
          <a:bodyPr anchor="t">
            <a:noAutofit/>
          </a:bodyPr>
          <a:lstStyle>
            <a:lvl1pPr marL="0" indent="0">
              <a:buNone/>
              <a:defRPr sz="3200" b="1">
                <a:solidFill>
                  <a:srgbClr val="DE1B54"/>
                </a:solidFill>
              </a:defRPr>
            </a:lvl1pPr>
            <a:lvl2pPr>
              <a:defRPr sz="3200" b="1">
                <a:solidFill>
                  <a:schemeClr val="bg1"/>
                </a:solidFill>
              </a:defRPr>
            </a:lvl2pPr>
            <a:lvl3pPr>
              <a:defRPr sz="3200" b="1">
                <a:solidFill>
                  <a:schemeClr val="bg1"/>
                </a:solidFill>
              </a:defRPr>
            </a:lvl3pPr>
            <a:lvl4pPr>
              <a:defRPr sz="3200" b="1">
                <a:solidFill>
                  <a:schemeClr val="bg1"/>
                </a:solidFill>
              </a:defRPr>
            </a:lvl4pPr>
            <a:lvl5pPr>
              <a:defRPr sz="3200" b="1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DATE</a:t>
            </a:r>
          </a:p>
        </p:txBody>
      </p:sp>
      <p:pic>
        <p:nvPicPr>
          <p:cNvPr id="14" name="Shape 728"/>
          <p:cNvPicPr preferRelativeResize="0"/>
          <p:nvPr/>
        </p:nvPicPr>
        <p:blipFill rotWithShape="1">
          <a:blip r:embed="rId3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279066" y="5947534"/>
            <a:ext cx="576663" cy="576663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\\    Sutherland Inc, Confidential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C6CDCA4D-B942-BC47-92B6-393DE0C99508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6" name="Text Placeholder 15"/>
          <p:cNvSpPr>
            <a:spLocks noGrp="1"/>
          </p:cNvSpPr>
          <p:nvPr>
            <p:ph type="body" sz="quarter" idx="14" hasCustomPrompt="1"/>
          </p:nvPr>
        </p:nvSpPr>
        <p:spPr>
          <a:xfrm>
            <a:off x="6869985" y="1220523"/>
            <a:ext cx="4409081" cy="4373330"/>
          </a:xfrm>
        </p:spPr>
        <p:txBody>
          <a:bodyPr anchor="ctr" anchorCtr="0">
            <a:noAutofit/>
          </a:bodyPr>
          <a:lstStyle>
            <a:lvl1pPr marL="0" indent="0">
              <a:buNone/>
              <a:defRPr sz="2000" b="1">
                <a:solidFill>
                  <a:srgbClr val="001E60"/>
                </a:solidFill>
              </a:defRPr>
            </a:lvl1pPr>
          </a:lstStyle>
          <a:p>
            <a:pPr lvl="0"/>
            <a:r>
              <a:rPr lang="en-US" dirty="0"/>
              <a:t>Click to edit agenda</a:t>
            </a:r>
          </a:p>
        </p:txBody>
      </p:sp>
    </p:spTree>
    <p:extLst/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9" Type="http://schemas.openxmlformats.org/officeDocument/2006/relationships/slideLayout" Target="../slideLayouts/slideLayout39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42" Type="http://schemas.openxmlformats.org/officeDocument/2006/relationships/slideLayout" Target="../slideLayouts/slideLayout42.xml"/><Relationship Id="rId47" Type="http://schemas.openxmlformats.org/officeDocument/2006/relationships/slideLayout" Target="../slideLayouts/slideLayout47.xml"/><Relationship Id="rId50" Type="http://schemas.openxmlformats.org/officeDocument/2006/relationships/slideLayout" Target="../slideLayouts/slideLayout50.xml"/><Relationship Id="rId55" Type="http://schemas.openxmlformats.org/officeDocument/2006/relationships/slideLayout" Target="../slideLayouts/slideLayout55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slideLayout" Target="../slideLayouts/slideLayout38.xml"/><Relationship Id="rId46" Type="http://schemas.openxmlformats.org/officeDocument/2006/relationships/slideLayout" Target="../slideLayouts/slideLayout46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41" Type="http://schemas.openxmlformats.org/officeDocument/2006/relationships/slideLayout" Target="../slideLayouts/slideLayout41.xml"/><Relationship Id="rId54" Type="http://schemas.openxmlformats.org/officeDocument/2006/relationships/slideLayout" Target="../slideLayouts/slideLayout54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40" Type="http://schemas.openxmlformats.org/officeDocument/2006/relationships/slideLayout" Target="../slideLayouts/slideLayout40.xml"/><Relationship Id="rId45" Type="http://schemas.openxmlformats.org/officeDocument/2006/relationships/slideLayout" Target="../slideLayouts/slideLayout45.xml"/><Relationship Id="rId53" Type="http://schemas.openxmlformats.org/officeDocument/2006/relationships/slideLayout" Target="../slideLayouts/slideLayout53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49" Type="http://schemas.openxmlformats.org/officeDocument/2006/relationships/slideLayout" Target="../slideLayouts/slideLayout49.xml"/><Relationship Id="rId57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4" Type="http://schemas.openxmlformats.org/officeDocument/2006/relationships/slideLayout" Target="../slideLayouts/slideLayout44.xml"/><Relationship Id="rId52" Type="http://schemas.openxmlformats.org/officeDocument/2006/relationships/slideLayout" Target="../slideLayouts/slideLayout52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43" Type="http://schemas.openxmlformats.org/officeDocument/2006/relationships/slideLayout" Target="../slideLayouts/slideLayout43.xml"/><Relationship Id="rId48" Type="http://schemas.openxmlformats.org/officeDocument/2006/relationships/slideLayout" Target="../slideLayouts/slideLayout48.xml"/><Relationship Id="rId56" Type="http://schemas.openxmlformats.org/officeDocument/2006/relationships/slideLayout" Target="../slideLayouts/slideLayout56.xml"/><Relationship Id="rId8" Type="http://schemas.openxmlformats.org/officeDocument/2006/relationships/slideLayout" Target="../slideLayouts/slideLayout8.xml"/><Relationship Id="rId51" Type="http://schemas.openxmlformats.org/officeDocument/2006/relationships/slideLayout" Target="../slideLayouts/slideLayout51.xml"/><Relationship Id="rId3" Type="http://schemas.openxmlformats.org/officeDocument/2006/relationships/slideLayout" Target="../slideLayouts/slideLayout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32013" y="6176963"/>
            <a:ext cx="385277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en-US">
                <a:solidFill>
                  <a:srgbClr val="6E797C"/>
                </a:solidFill>
              </a:rPr>
              <a:t>\\    Sutherland Inc, Confidential</a:t>
            </a:r>
            <a:endParaRPr lang="en-US" dirty="0">
              <a:solidFill>
                <a:srgbClr val="6E797C"/>
              </a:solidFill>
            </a:endParaRPr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69983" y="6176963"/>
            <a:ext cx="365123" cy="37128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fld id="{C6CDCA4D-B942-BC47-92B6-393DE0C9950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32155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99" r:id="rId2"/>
    <p:sldLayoutId id="2147483683" r:id="rId3"/>
    <p:sldLayoutId id="2147483700" r:id="rId4"/>
    <p:sldLayoutId id="2147483682" r:id="rId5"/>
    <p:sldLayoutId id="2147483701" r:id="rId6"/>
    <p:sldLayoutId id="2147483684" r:id="rId7"/>
    <p:sldLayoutId id="2147483664" r:id="rId8"/>
    <p:sldLayoutId id="2147483698" r:id="rId9"/>
    <p:sldLayoutId id="2147483685" r:id="rId10"/>
    <p:sldLayoutId id="2147483660" r:id="rId11"/>
    <p:sldLayoutId id="2147483661" r:id="rId12"/>
    <p:sldLayoutId id="2147483662" r:id="rId13"/>
    <p:sldLayoutId id="2147483663" r:id="rId14"/>
    <p:sldLayoutId id="2147483667" r:id="rId15"/>
    <p:sldLayoutId id="2147483650" r:id="rId16"/>
    <p:sldLayoutId id="2147483676" r:id="rId17"/>
    <p:sldLayoutId id="2147483677" r:id="rId18"/>
    <p:sldLayoutId id="2147483681" r:id="rId19"/>
    <p:sldLayoutId id="2147483679" r:id="rId20"/>
    <p:sldLayoutId id="2147483680" r:id="rId21"/>
    <p:sldLayoutId id="2147483671" r:id="rId22"/>
    <p:sldLayoutId id="2147483666" r:id="rId23"/>
    <p:sldLayoutId id="2147483697" r:id="rId24"/>
    <p:sldLayoutId id="2147483652" r:id="rId25"/>
    <p:sldLayoutId id="2147483702" r:id="rId26"/>
    <p:sldLayoutId id="2147483653" r:id="rId27"/>
    <p:sldLayoutId id="2147483703" r:id="rId28"/>
    <p:sldLayoutId id="2147483665" r:id="rId29"/>
    <p:sldLayoutId id="2147483704" r:id="rId30"/>
    <p:sldLayoutId id="2147483688" r:id="rId31"/>
    <p:sldLayoutId id="2147483705" r:id="rId32"/>
    <p:sldLayoutId id="2147483713" r:id="rId33"/>
    <p:sldLayoutId id="2147483715" r:id="rId34"/>
    <p:sldLayoutId id="2147483714" r:id="rId35"/>
    <p:sldLayoutId id="2147483716" r:id="rId36"/>
    <p:sldLayoutId id="2147483687" r:id="rId37"/>
    <p:sldLayoutId id="2147483710" r:id="rId38"/>
    <p:sldLayoutId id="2147483654" r:id="rId39"/>
    <p:sldLayoutId id="2147483706" r:id="rId40"/>
    <p:sldLayoutId id="2147483709" r:id="rId41"/>
    <p:sldLayoutId id="2147483712" r:id="rId42"/>
    <p:sldLayoutId id="2147483655" r:id="rId43"/>
    <p:sldLayoutId id="2147483711" r:id="rId44"/>
    <p:sldLayoutId id="2147483668" r:id="rId45"/>
    <p:sldLayoutId id="2147483689" r:id="rId46"/>
    <p:sldLayoutId id="2147483691" r:id="rId47"/>
    <p:sldLayoutId id="2147483693" r:id="rId48"/>
    <p:sldLayoutId id="2147483694" r:id="rId49"/>
    <p:sldLayoutId id="2147483695" r:id="rId50"/>
    <p:sldLayoutId id="2147483696" r:id="rId51"/>
    <p:sldLayoutId id="2147483670" r:id="rId52"/>
    <p:sldLayoutId id="2147483692" r:id="rId53"/>
    <p:sldLayoutId id="2147483720" r:id="rId54"/>
    <p:sldLayoutId id="2147483721" r:id="rId55"/>
    <p:sldLayoutId id="2147483722" r:id="rId56"/>
  </p:sldLayoutIdLs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200" kern="1200">
          <a:solidFill>
            <a:schemeClr val="tx1"/>
          </a:solidFill>
          <a:latin typeface="Arial" charset="0"/>
          <a:ea typeface="Arial" charset="0"/>
          <a:cs typeface="Arial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400" kern="1200">
          <a:solidFill>
            <a:schemeClr val="tx1"/>
          </a:solidFill>
          <a:latin typeface="Arial" charset="0"/>
          <a:ea typeface="Arial" charset="0"/>
          <a:cs typeface="Arial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rgbClr val="DE1B54"/>
          </a:solidFill>
          <a:latin typeface="Arial" charset="0"/>
          <a:ea typeface="Arial" charset="0"/>
          <a:cs typeface="Arial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Arial" charset="0"/>
          <a:ea typeface="Arial" charset="0"/>
          <a:cs typeface="Arial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600" kern="1200">
          <a:solidFill>
            <a:srgbClr val="DE1B54"/>
          </a:solidFill>
          <a:latin typeface="Arial" charset="0"/>
          <a:ea typeface="Arial" charset="0"/>
          <a:cs typeface="Arial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600" kern="1200">
          <a:solidFill>
            <a:schemeClr val="tx1"/>
          </a:solidFill>
          <a:latin typeface="Arial" charset="0"/>
          <a:ea typeface="Arial" charset="0"/>
          <a:cs typeface="Arial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56.xml"/><Relationship Id="rId4" Type="http://schemas.openxmlformats.org/officeDocument/2006/relationships/image" Target="../media/image37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54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54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54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5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54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55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54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55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54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54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4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54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54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54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55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54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55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54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54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54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54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55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55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54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54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54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54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54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54.xml"/><Relationship Id="rId4" Type="http://schemas.openxmlformats.org/officeDocument/2006/relationships/hyperlink" Target="https://sltools.universalservice.org/portal-external/urbanRuralLookup/" TargetMode="Externa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54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54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hyperlink" Target="https://sltools.universalservice.org/portal-external/urbanRuralLookup/" TargetMode="External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54.xml"/><Relationship Id="rId4" Type="http://schemas.openxmlformats.org/officeDocument/2006/relationships/image" Target="../media/image5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4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55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54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54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54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54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5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5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54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55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5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" name="Shape 55" descr="SE-SL-PPT Cover Photo.jpg"/>
          <p:cNvPicPr preferRelativeResize="0"/>
          <p:nvPr/>
        </p:nvPicPr>
        <p:blipFill rotWithShape="1">
          <a:blip r:embed="rId3">
            <a:alphaModFix/>
          </a:blip>
          <a:srcRect t="2829" b="2839"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6" name="Shape 56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8991600" y="5334000"/>
            <a:ext cx="2702087" cy="962686"/>
          </a:xfrm>
          <a:prstGeom prst="rect">
            <a:avLst/>
          </a:prstGeom>
          <a:noFill/>
          <a:ln>
            <a:noFill/>
          </a:ln>
        </p:spPr>
      </p:pic>
      <p:sp>
        <p:nvSpPr>
          <p:cNvPr id="57" name="Shape 57"/>
          <p:cNvSpPr txBox="1"/>
          <p:nvPr/>
        </p:nvSpPr>
        <p:spPr>
          <a:xfrm>
            <a:off x="304800" y="2756914"/>
            <a:ext cx="11582400" cy="672085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Clr>
                <a:schemeClr val="lt1"/>
              </a:buClr>
              <a:buSzPct val="25000"/>
              <a:buFont typeface="Arial"/>
              <a:buNone/>
            </a:pPr>
            <a:r>
              <a:rPr lang="en-US" sz="2500" b="1" i="0" u="none" strike="noStrike" cap="none" dirty="0">
                <a:solidFill>
                  <a:schemeClr val="lt1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BEGINNERS: BASIC CONCEPTS</a:t>
            </a:r>
          </a:p>
        </p:txBody>
      </p:sp>
      <p:sp>
        <p:nvSpPr>
          <p:cNvPr id="58" name="Shape 58"/>
          <p:cNvSpPr txBox="1"/>
          <p:nvPr/>
        </p:nvSpPr>
        <p:spPr>
          <a:xfrm>
            <a:off x="304801" y="3251200"/>
            <a:ext cx="11582400" cy="482599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Clr>
                <a:schemeClr val="lt1"/>
              </a:buClr>
              <a:buSzPct val="25000"/>
              <a:buFont typeface="Arial"/>
              <a:buNone/>
            </a:pPr>
            <a:r>
              <a:rPr lang="en-US" sz="1800" b="0" i="0" u="none" strike="noStrike" cap="none" dirty="0">
                <a:solidFill>
                  <a:schemeClr val="lt1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2018 APPLICANT TRAINING</a:t>
            </a:r>
          </a:p>
        </p:txBody>
      </p:sp>
      <p:sp>
        <p:nvSpPr>
          <p:cNvPr id="59" name="Shape 59"/>
          <p:cNvSpPr/>
          <p:nvPr/>
        </p:nvSpPr>
        <p:spPr>
          <a:xfrm>
            <a:off x="-3968" y="-2977"/>
            <a:ext cx="12199939" cy="85725"/>
          </a:xfrm>
          <a:prstGeom prst="rect">
            <a:avLst/>
          </a:prstGeom>
          <a:solidFill>
            <a:srgbClr val="004AD4"/>
          </a:solidFill>
          <a:ln>
            <a:noFill/>
          </a:ln>
        </p:spPr>
        <p:txBody>
          <a:bodyPr lIns="26775" tIns="26775" rIns="26775" bIns="267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None/>
            </a:pPr>
            <a:endParaRPr sz="1547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 marL="12700">
              <a:lnSpc>
                <a:spcPts val="969"/>
              </a:lnSpc>
            </a:pPr>
            <a:r>
              <a:rPr lang="de-DE">
                <a:solidFill>
                  <a:srgbClr val="358CFF"/>
                </a:solidFill>
              </a:rPr>
              <a:t>© 2017 </a:t>
            </a:r>
            <a:r>
              <a:rPr lang="en-US">
                <a:solidFill>
                  <a:srgbClr val="0059B7"/>
                </a:solidFill>
              </a:rPr>
              <a:t>Universal Service Administrative Co. </a:t>
            </a:r>
            <a:endParaRPr lang="en-US" dirty="0">
              <a:solidFill>
                <a:srgbClr val="0059B7"/>
              </a:solidFill>
              <a:cs typeface="SourceSansPro-Light"/>
            </a:endParaRPr>
          </a:p>
        </p:txBody>
      </p:sp>
    </p:spTree>
    <p:extLst>
      <p:ext uri="{BB962C8B-B14F-4D97-AF65-F5344CB8AC3E}">
        <p14:creationId xmlns:p14="http://schemas.microsoft.com/office/powerpoint/2010/main" val="356378015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Shape 136"/>
          <p:cNvSpPr txBox="1">
            <a:spLocks noGrp="1"/>
          </p:cNvSpPr>
          <p:nvPr>
            <p:ph type="body" idx="1"/>
          </p:nvPr>
        </p:nvSpPr>
        <p:spPr>
          <a:xfrm>
            <a:off x="304800" y="1337743"/>
            <a:ext cx="11582400" cy="4376058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indent="0">
              <a:buNone/>
            </a:pPr>
            <a:r>
              <a:rPr lang="en-US" sz="3600" b="1" dirty="0"/>
              <a:t>Category Two</a:t>
            </a:r>
            <a:r>
              <a:rPr lang="en-US" sz="3600" dirty="0"/>
              <a:t> includes services </a:t>
            </a:r>
            <a:r>
              <a:rPr lang="en-US" sz="3600" dirty="0">
                <a:solidFill>
                  <a:schemeClr val="tx1"/>
                </a:solidFill>
              </a:rPr>
              <a:t>and equipment needed for broadband connectivity </a:t>
            </a:r>
            <a:r>
              <a:rPr lang="en-US" sz="3600" dirty="0" smtClean="0">
                <a:solidFill>
                  <a:schemeClr val="tx1"/>
                </a:solidFill>
              </a:rPr>
              <a:t>within schools and libraries.</a:t>
            </a:r>
            <a:endParaRPr lang="en-US" sz="3600" dirty="0">
              <a:solidFill>
                <a:schemeClr val="tx1"/>
              </a:solidFill>
            </a:endParaRPr>
          </a:p>
          <a:p>
            <a:pPr marL="0" indent="0">
              <a:buNone/>
            </a:pPr>
            <a:endParaRPr lang="en-US" sz="3600" dirty="0"/>
          </a:p>
          <a:p>
            <a:r>
              <a:rPr lang="en-US" sz="3600" dirty="0"/>
              <a:t>Three service types –</a:t>
            </a:r>
          </a:p>
          <a:p>
            <a:pPr marL="914400"/>
            <a:r>
              <a:rPr lang="en-US" sz="3600" dirty="0"/>
              <a:t>Internal Connections</a:t>
            </a:r>
          </a:p>
          <a:p>
            <a:pPr marL="914400"/>
            <a:r>
              <a:rPr lang="en-US" sz="3600" dirty="0"/>
              <a:t>Basic Maintenance of Internal Connections</a:t>
            </a:r>
          </a:p>
          <a:p>
            <a:pPr marL="914400"/>
            <a:r>
              <a:rPr lang="en-US" sz="3600" dirty="0"/>
              <a:t>Managed Internal Broadband Services</a:t>
            </a:r>
          </a:p>
        </p:txBody>
      </p:sp>
      <p:sp>
        <p:nvSpPr>
          <p:cNvPr id="137" name="Shape 137"/>
          <p:cNvSpPr txBox="1">
            <a:spLocks noGrp="1"/>
          </p:cNvSpPr>
          <p:nvPr>
            <p:ph type="body" idx="2"/>
          </p:nvPr>
        </p:nvSpPr>
        <p:spPr>
          <a:xfrm>
            <a:off x="304800" y="304801"/>
            <a:ext cx="11582400" cy="635001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buSzPct val="25000"/>
            </a:pPr>
            <a:r>
              <a:rPr lang="en-US" sz="3200" b="1" i="0" u="none" strike="noStrike" cap="none" dirty="0">
                <a:solidFill>
                  <a:srgbClr val="004AD4"/>
                </a:solidFill>
                <a:sym typeface="Source Sans Pro"/>
              </a:rPr>
              <a:t>ELIGIBILITY - </a:t>
            </a:r>
            <a:r>
              <a:rPr lang="en-US" sz="3200" dirty="0"/>
              <a:t>Services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>
          <a:xfrm>
            <a:off x="304800" y="6613525"/>
            <a:ext cx="7816049" cy="244475"/>
          </a:xfrm>
        </p:spPr>
        <p:txBody>
          <a:bodyPr/>
          <a:lstStyle/>
          <a:p>
            <a:pPr marL="12700" algn="l">
              <a:lnSpc>
                <a:spcPts val="969"/>
              </a:lnSpc>
            </a:pPr>
            <a:r>
              <a:rPr lang="de-DE" dirty="0">
                <a:solidFill>
                  <a:srgbClr val="0059B7"/>
                </a:solidFill>
              </a:rPr>
              <a:t>© 2018 </a:t>
            </a:r>
            <a:r>
              <a:rPr lang="en-US" dirty="0">
                <a:solidFill>
                  <a:srgbClr val="0059B7"/>
                </a:solidFill>
              </a:rPr>
              <a:t>Universal Service Administrative Co. </a:t>
            </a:r>
            <a:endParaRPr lang="en-US" dirty="0">
              <a:solidFill>
                <a:srgbClr val="0059B7"/>
              </a:solidFill>
              <a:cs typeface="SourceSansPro-Light"/>
            </a:endParaRPr>
          </a:p>
        </p:txBody>
      </p:sp>
    </p:spTree>
    <p:extLst>
      <p:ext uri="{BB962C8B-B14F-4D97-AF65-F5344CB8AC3E}">
        <p14:creationId xmlns:p14="http://schemas.microsoft.com/office/powerpoint/2010/main" val="271219396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Shape 136"/>
          <p:cNvSpPr txBox="1">
            <a:spLocks noGrp="1"/>
          </p:cNvSpPr>
          <p:nvPr>
            <p:ph type="body" idx="1"/>
          </p:nvPr>
        </p:nvSpPr>
        <p:spPr>
          <a:xfrm>
            <a:off x="304800" y="1337743"/>
            <a:ext cx="11582400" cy="4376058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indent="0">
              <a:buNone/>
            </a:pPr>
            <a:r>
              <a:rPr lang="en-US" sz="3600" b="1" dirty="0"/>
              <a:t>Category One (C1)</a:t>
            </a:r>
            <a:r>
              <a:rPr lang="en-US" sz="3600" dirty="0"/>
              <a:t> services are not limited in cost as long as they are cost-effective.</a:t>
            </a:r>
          </a:p>
          <a:p>
            <a:pPr marL="0" indent="0">
              <a:buNone/>
            </a:pPr>
            <a:endParaRPr lang="en-US" sz="3600" dirty="0"/>
          </a:p>
          <a:p>
            <a:pPr marL="0" indent="0">
              <a:buNone/>
            </a:pPr>
            <a:r>
              <a:rPr lang="en-US" sz="3600" b="1" dirty="0"/>
              <a:t>Category Two (C2)</a:t>
            </a:r>
            <a:r>
              <a:rPr lang="en-US" sz="3600" dirty="0"/>
              <a:t> services are limited by a pre-discount </a:t>
            </a:r>
            <a:r>
              <a:rPr lang="en-US" sz="3600" dirty="0" smtClean="0">
                <a:solidFill>
                  <a:schemeClr val="tx1"/>
                </a:solidFill>
              </a:rPr>
              <a:t>budget.</a:t>
            </a:r>
            <a:endParaRPr lang="en-US" sz="3600" strike="sngStrike" dirty="0">
              <a:solidFill>
                <a:schemeClr val="tx1"/>
              </a:solidFill>
            </a:endParaRPr>
          </a:p>
          <a:p>
            <a:pPr marL="914400"/>
            <a:r>
              <a:rPr lang="en-US" sz="3600" dirty="0"/>
              <a:t>Budget period is five </a:t>
            </a:r>
            <a:r>
              <a:rPr lang="en-US" sz="3600" dirty="0" smtClean="0"/>
              <a:t>years.</a:t>
            </a:r>
            <a:endParaRPr lang="en-US" sz="3600" dirty="0"/>
          </a:p>
          <a:p>
            <a:pPr marL="914400"/>
            <a:r>
              <a:rPr lang="en-US" sz="3600" dirty="0"/>
              <a:t>Budget is calculated based on number of students (schools) or square footage (libraries</a:t>
            </a:r>
            <a:r>
              <a:rPr lang="en-US" sz="3600" dirty="0" smtClean="0"/>
              <a:t>).</a:t>
            </a:r>
            <a:endParaRPr lang="en-US" sz="3600" dirty="0"/>
          </a:p>
        </p:txBody>
      </p:sp>
      <p:sp>
        <p:nvSpPr>
          <p:cNvPr id="137" name="Shape 137"/>
          <p:cNvSpPr txBox="1">
            <a:spLocks noGrp="1"/>
          </p:cNvSpPr>
          <p:nvPr>
            <p:ph type="body" idx="2"/>
          </p:nvPr>
        </p:nvSpPr>
        <p:spPr>
          <a:xfrm>
            <a:off x="304800" y="304801"/>
            <a:ext cx="11582400" cy="635001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buSzPct val="25000"/>
            </a:pPr>
            <a:r>
              <a:rPr lang="en-US" sz="3200" b="1" i="0" u="none" strike="noStrike" cap="none" dirty="0">
                <a:solidFill>
                  <a:srgbClr val="004AD4"/>
                </a:solidFill>
                <a:sym typeface="Source Sans Pro"/>
              </a:rPr>
              <a:t>ELIGIBILITY - </a:t>
            </a:r>
            <a:r>
              <a:rPr lang="en-US" sz="3200" dirty="0"/>
              <a:t>Services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>
          <a:xfrm>
            <a:off x="304800" y="6613525"/>
            <a:ext cx="7816049" cy="244475"/>
          </a:xfrm>
        </p:spPr>
        <p:txBody>
          <a:bodyPr/>
          <a:lstStyle/>
          <a:p>
            <a:pPr marL="12700" algn="l">
              <a:lnSpc>
                <a:spcPts val="969"/>
              </a:lnSpc>
            </a:pPr>
            <a:r>
              <a:rPr lang="de-DE" dirty="0">
                <a:solidFill>
                  <a:srgbClr val="0059B7"/>
                </a:solidFill>
              </a:rPr>
              <a:t>© 2018 </a:t>
            </a:r>
            <a:r>
              <a:rPr lang="en-US" dirty="0">
                <a:solidFill>
                  <a:srgbClr val="0059B7"/>
                </a:solidFill>
              </a:rPr>
              <a:t>Universal Service Administrative Co. </a:t>
            </a:r>
            <a:endParaRPr lang="en-US" dirty="0">
              <a:solidFill>
                <a:srgbClr val="0059B7"/>
              </a:solidFill>
              <a:cs typeface="SourceSansPro-Light"/>
            </a:endParaRPr>
          </a:p>
        </p:txBody>
      </p:sp>
    </p:spTree>
    <p:extLst>
      <p:ext uri="{BB962C8B-B14F-4D97-AF65-F5344CB8AC3E}">
        <p14:creationId xmlns:p14="http://schemas.microsoft.com/office/powerpoint/2010/main" val="201448970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Shape 136"/>
          <p:cNvSpPr txBox="1">
            <a:spLocks noGrp="1"/>
          </p:cNvSpPr>
          <p:nvPr>
            <p:ph type="body" idx="1"/>
          </p:nvPr>
        </p:nvSpPr>
        <p:spPr>
          <a:xfrm>
            <a:off x="304800" y="1337743"/>
            <a:ext cx="11582400" cy="4376058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indent="0">
              <a:buNone/>
            </a:pPr>
            <a:r>
              <a:rPr lang="en-US" sz="3600" dirty="0"/>
              <a:t>Examples of </a:t>
            </a:r>
            <a:r>
              <a:rPr lang="en-US" sz="3600" b="1" dirty="0"/>
              <a:t>Category One (C1)</a:t>
            </a:r>
            <a:r>
              <a:rPr lang="en-US" sz="3600" dirty="0"/>
              <a:t> services:</a:t>
            </a:r>
          </a:p>
          <a:p>
            <a:pPr marL="0" indent="0">
              <a:buNone/>
            </a:pPr>
            <a:endParaRPr lang="en-US" sz="3600" dirty="0"/>
          </a:p>
          <a:p>
            <a:r>
              <a:rPr lang="en-US" sz="3600" dirty="0"/>
              <a:t>Leased lit or dark fiber</a:t>
            </a:r>
          </a:p>
          <a:p>
            <a:r>
              <a:rPr lang="en-US" sz="3600" dirty="0"/>
              <a:t>Wireless </a:t>
            </a:r>
            <a:r>
              <a:rPr lang="en-US" sz="3600" dirty="0">
                <a:solidFill>
                  <a:schemeClr val="tx1"/>
                </a:solidFill>
              </a:rPr>
              <a:t>services </a:t>
            </a:r>
            <a:r>
              <a:rPr lang="en-US" sz="3600" dirty="0" smtClean="0">
                <a:solidFill>
                  <a:schemeClr val="tx1"/>
                </a:solidFill>
              </a:rPr>
              <a:t>(e.g</a:t>
            </a:r>
            <a:r>
              <a:rPr lang="en-US" sz="3600" dirty="0">
                <a:solidFill>
                  <a:schemeClr val="tx1"/>
                </a:solidFill>
              </a:rPr>
              <a:t>. </a:t>
            </a:r>
            <a:r>
              <a:rPr lang="en-US" sz="3600" dirty="0"/>
              <a:t>microwave)</a:t>
            </a:r>
          </a:p>
          <a:p>
            <a:r>
              <a:rPr lang="en-US" sz="3600" dirty="0"/>
              <a:t>Satellite service</a:t>
            </a:r>
          </a:p>
          <a:p>
            <a:r>
              <a:rPr lang="en-US" sz="3600" dirty="0"/>
              <a:t>T-1, T-3, etc.</a:t>
            </a:r>
          </a:p>
          <a:p>
            <a:r>
              <a:rPr lang="en-US" sz="3600" dirty="0"/>
              <a:t>DSL</a:t>
            </a:r>
          </a:p>
          <a:p>
            <a:pPr marL="0" indent="0">
              <a:buNone/>
            </a:pPr>
            <a:endParaRPr lang="en-US" sz="4000" dirty="0"/>
          </a:p>
        </p:txBody>
      </p:sp>
      <p:sp>
        <p:nvSpPr>
          <p:cNvPr id="137" name="Shape 137"/>
          <p:cNvSpPr txBox="1">
            <a:spLocks noGrp="1"/>
          </p:cNvSpPr>
          <p:nvPr>
            <p:ph type="body" idx="2"/>
          </p:nvPr>
        </p:nvSpPr>
        <p:spPr>
          <a:xfrm>
            <a:off x="304800" y="304801"/>
            <a:ext cx="11582400" cy="635001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buSzPct val="25000"/>
            </a:pPr>
            <a:r>
              <a:rPr lang="en-US" sz="3200" b="1" i="0" u="none" strike="noStrike" cap="none" dirty="0">
                <a:solidFill>
                  <a:srgbClr val="004AD4"/>
                </a:solidFill>
                <a:sym typeface="Source Sans Pro"/>
              </a:rPr>
              <a:t>ELIGIBILITY - </a:t>
            </a:r>
            <a:r>
              <a:rPr lang="en-US" sz="3200" dirty="0"/>
              <a:t>Services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>
          <a:xfrm>
            <a:off x="304800" y="6613525"/>
            <a:ext cx="7816049" cy="244475"/>
          </a:xfrm>
        </p:spPr>
        <p:txBody>
          <a:bodyPr/>
          <a:lstStyle/>
          <a:p>
            <a:pPr marL="12700" algn="l">
              <a:lnSpc>
                <a:spcPts val="969"/>
              </a:lnSpc>
            </a:pPr>
            <a:r>
              <a:rPr lang="de-DE" dirty="0">
                <a:solidFill>
                  <a:srgbClr val="0059B7"/>
                </a:solidFill>
              </a:rPr>
              <a:t>© 2018 </a:t>
            </a:r>
            <a:r>
              <a:rPr lang="en-US" dirty="0">
                <a:solidFill>
                  <a:srgbClr val="0059B7"/>
                </a:solidFill>
              </a:rPr>
              <a:t>Universal Service Administrative Co. </a:t>
            </a:r>
            <a:endParaRPr lang="en-US" dirty="0">
              <a:solidFill>
                <a:srgbClr val="0059B7"/>
              </a:solidFill>
              <a:cs typeface="SourceSansPro-Light"/>
            </a:endParaRPr>
          </a:p>
        </p:txBody>
      </p:sp>
    </p:spTree>
    <p:extLst>
      <p:ext uri="{BB962C8B-B14F-4D97-AF65-F5344CB8AC3E}">
        <p14:creationId xmlns:p14="http://schemas.microsoft.com/office/powerpoint/2010/main" val="178039185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Shape 136"/>
          <p:cNvSpPr txBox="1">
            <a:spLocks noGrp="1"/>
          </p:cNvSpPr>
          <p:nvPr>
            <p:ph type="body" idx="1"/>
          </p:nvPr>
        </p:nvSpPr>
        <p:spPr>
          <a:xfrm>
            <a:off x="304800" y="1337743"/>
            <a:ext cx="11069216" cy="4376058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indent="0">
              <a:buNone/>
            </a:pPr>
            <a:r>
              <a:rPr lang="en-US" sz="3600" dirty="0"/>
              <a:t>Examples of </a:t>
            </a:r>
            <a:r>
              <a:rPr lang="en-US" sz="3600" b="1" dirty="0"/>
              <a:t>Category Two (C2)</a:t>
            </a:r>
            <a:r>
              <a:rPr lang="en-US" sz="3600" dirty="0"/>
              <a:t> services:</a:t>
            </a:r>
          </a:p>
          <a:p>
            <a:pPr marL="0" indent="0">
              <a:buNone/>
            </a:pPr>
            <a:endParaRPr lang="en-US" sz="3600" dirty="0"/>
          </a:p>
          <a:p>
            <a:r>
              <a:rPr lang="en-US" sz="3600" dirty="0" smtClean="0"/>
              <a:t>Routers &amp; switches</a:t>
            </a:r>
          </a:p>
          <a:p>
            <a:r>
              <a:rPr lang="en-US" sz="3600" dirty="0" smtClean="0"/>
              <a:t>Cabling</a:t>
            </a:r>
            <a:r>
              <a:rPr lang="en-US" sz="3600" dirty="0"/>
              <a:t>, wireless access points</a:t>
            </a:r>
          </a:p>
          <a:p>
            <a:r>
              <a:rPr lang="en-US" sz="3600" dirty="0"/>
              <a:t>Basic maintenance of eligible </a:t>
            </a:r>
            <a:r>
              <a:rPr lang="en-US" sz="3600" dirty="0">
                <a:solidFill>
                  <a:schemeClr val="tx1"/>
                </a:solidFill>
              </a:rPr>
              <a:t>internal </a:t>
            </a:r>
            <a:r>
              <a:rPr lang="en-US" sz="3600" dirty="0" smtClean="0">
                <a:solidFill>
                  <a:schemeClr val="tx1"/>
                </a:solidFill>
              </a:rPr>
              <a:t>connections</a:t>
            </a:r>
          </a:p>
          <a:p>
            <a:r>
              <a:rPr lang="en-US" sz="3600" dirty="0">
                <a:solidFill>
                  <a:schemeClr val="tx1"/>
                </a:solidFill>
              </a:rPr>
              <a:t>M</a:t>
            </a:r>
            <a:r>
              <a:rPr lang="en-US" sz="3600" dirty="0" smtClean="0"/>
              <a:t>anaged </a:t>
            </a:r>
            <a:r>
              <a:rPr lang="en-US" sz="3600" dirty="0"/>
              <a:t>internal </a:t>
            </a:r>
            <a:r>
              <a:rPr lang="en-US" sz="3600" dirty="0">
                <a:solidFill>
                  <a:schemeClr val="tx1"/>
                </a:solidFill>
              </a:rPr>
              <a:t>broadband services </a:t>
            </a:r>
            <a:r>
              <a:rPr lang="en-US" sz="3600" dirty="0" smtClean="0"/>
              <a:t>(</a:t>
            </a:r>
            <a:r>
              <a:rPr lang="en-US" sz="3600" dirty="0"/>
              <a:t>managed wi-fi)</a:t>
            </a:r>
          </a:p>
        </p:txBody>
      </p:sp>
      <p:sp>
        <p:nvSpPr>
          <p:cNvPr id="137" name="Shape 137"/>
          <p:cNvSpPr txBox="1">
            <a:spLocks noGrp="1"/>
          </p:cNvSpPr>
          <p:nvPr>
            <p:ph type="body" idx="2"/>
          </p:nvPr>
        </p:nvSpPr>
        <p:spPr>
          <a:xfrm>
            <a:off x="304800" y="304801"/>
            <a:ext cx="11582400" cy="635001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buSzPct val="25000"/>
            </a:pPr>
            <a:r>
              <a:rPr lang="en-US" sz="3200" b="1" i="0" u="none" strike="noStrike" cap="none" dirty="0">
                <a:solidFill>
                  <a:srgbClr val="004AD4"/>
                </a:solidFill>
                <a:sym typeface="Source Sans Pro"/>
              </a:rPr>
              <a:t>ELIGIBILITY - </a:t>
            </a:r>
            <a:r>
              <a:rPr lang="en-US" sz="3200" dirty="0"/>
              <a:t>Services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>
          <a:xfrm>
            <a:off x="304800" y="6613525"/>
            <a:ext cx="7816049" cy="244475"/>
          </a:xfrm>
        </p:spPr>
        <p:txBody>
          <a:bodyPr/>
          <a:lstStyle/>
          <a:p>
            <a:pPr marL="12700" algn="l">
              <a:lnSpc>
                <a:spcPts val="969"/>
              </a:lnSpc>
            </a:pPr>
            <a:r>
              <a:rPr lang="de-DE" dirty="0">
                <a:solidFill>
                  <a:srgbClr val="0059B7"/>
                </a:solidFill>
              </a:rPr>
              <a:t>© 2018 </a:t>
            </a:r>
            <a:r>
              <a:rPr lang="en-US" dirty="0">
                <a:solidFill>
                  <a:srgbClr val="0059B7"/>
                </a:solidFill>
              </a:rPr>
              <a:t>Universal Service Administrative Co. </a:t>
            </a:r>
            <a:endParaRPr lang="en-US" dirty="0">
              <a:solidFill>
                <a:srgbClr val="0059B7"/>
              </a:solidFill>
              <a:cs typeface="SourceSansPro-Light"/>
            </a:endParaRPr>
          </a:p>
        </p:txBody>
      </p:sp>
    </p:spTree>
    <p:extLst>
      <p:ext uri="{BB962C8B-B14F-4D97-AF65-F5344CB8AC3E}">
        <p14:creationId xmlns:p14="http://schemas.microsoft.com/office/powerpoint/2010/main" val="24881038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Shape 136"/>
          <p:cNvSpPr txBox="1">
            <a:spLocks noGrp="1"/>
          </p:cNvSpPr>
          <p:nvPr>
            <p:ph type="body" idx="1"/>
          </p:nvPr>
        </p:nvSpPr>
        <p:spPr>
          <a:xfrm>
            <a:off x="304801" y="1337743"/>
            <a:ext cx="7280988" cy="4376058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endParaRPr lang="en-US" sz="3600" dirty="0"/>
          </a:p>
          <a:p>
            <a:pPr marL="0" indent="0">
              <a:buNone/>
            </a:pPr>
            <a:endParaRPr lang="en-US" sz="3600" dirty="0"/>
          </a:p>
          <a:p>
            <a:r>
              <a:rPr lang="en-US" sz="3600" dirty="0"/>
              <a:t>Each year, the FCC issues a list of services that are eligible for the upcoming funding year.</a:t>
            </a:r>
          </a:p>
        </p:txBody>
      </p:sp>
      <p:sp>
        <p:nvSpPr>
          <p:cNvPr id="137" name="Shape 137"/>
          <p:cNvSpPr txBox="1">
            <a:spLocks noGrp="1"/>
          </p:cNvSpPr>
          <p:nvPr>
            <p:ph type="body" idx="2"/>
          </p:nvPr>
        </p:nvSpPr>
        <p:spPr>
          <a:xfrm>
            <a:off x="304800" y="304801"/>
            <a:ext cx="11582400" cy="635001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buSzPct val="25000"/>
            </a:pPr>
            <a:r>
              <a:rPr lang="en-US" sz="3200" b="1" i="0" u="none" strike="noStrike" cap="none" dirty="0">
                <a:solidFill>
                  <a:srgbClr val="004AD4"/>
                </a:solidFill>
                <a:sym typeface="Source Sans Pro"/>
              </a:rPr>
              <a:t>ELIGIBILITY – </a:t>
            </a:r>
            <a:r>
              <a:rPr lang="en-US" sz="3200" dirty="0"/>
              <a:t>Eligible Services List (ESL)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>
          <a:xfrm>
            <a:off x="304800" y="6613525"/>
            <a:ext cx="7816049" cy="244475"/>
          </a:xfrm>
        </p:spPr>
        <p:txBody>
          <a:bodyPr/>
          <a:lstStyle/>
          <a:p>
            <a:pPr marL="12700" algn="l">
              <a:lnSpc>
                <a:spcPts val="969"/>
              </a:lnSpc>
            </a:pPr>
            <a:r>
              <a:rPr lang="de-DE" dirty="0">
                <a:solidFill>
                  <a:srgbClr val="0059B7"/>
                </a:solidFill>
              </a:rPr>
              <a:t>© 2018 </a:t>
            </a:r>
            <a:r>
              <a:rPr lang="en-US" dirty="0">
                <a:solidFill>
                  <a:srgbClr val="0059B7"/>
                </a:solidFill>
              </a:rPr>
              <a:t>Universal Service Administrative Co. </a:t>
            </a:r>
            <a:endParaRPr lang="en-US" dirty="0">
              <a:solidFill>
                <a:srgbClr val="0059B7"/>
              </a:solidFill>
              <a:cs typeface="SourceSansPro-Light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42378" y="2298845"/>
            <a:ext cx="3779848" cy="24538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074960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Shape 71"/>
          <p:cNvSpPr txBox="1">
            <a:spLocks noGrp="1"/>
          </p:cNvSpPr>
          <p:nvPr>
            <p:ph type="body" idx="1"/>
          </p:nvPr>
        </p:nvSpPr>
        <p:spPr>
          <a:xfrm>
            <a:off x="304800" y="2848069"/>
            <a:ext cx="11582400" cy="672085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Clr>
                <a:schemeClr val="lt1"/>
              </a:buClr>
              <a:buSzPct val="25000"/>
              <a:buFont typeface="Arial"/>
              <a:buNone/>
            </a:pPr>
            <a:r>
              <a:rPr lang="en-US" sz="2500" b="1" i="0" u="none" strike="noStrike" cap="none" dirty="0">
                <a:solidFill>
                  <a:schemeClr val="lt1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ELIGIBILITY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 marL="12700">
              <a:lnSpc>
                <a:spcPts val="969"/>
              </a:lnSpc>
            </a:pPr>
            <a:r>
              <a:rPr lang="de-DE" dirty="0">
                <a:solidFill>
                  <a:srgbClr val="FFFFFF">
                    <a:lumMod val="95000"/>
                  </a:srgbClr>
                </a:solidFill>
              </a:rPr>
              <a:t>© 2018 </a:t>
            </a:r>
            <a:r>
              <a:rPr lang="en-US" dirty="0">
                <a:solidFill>
                  <a:srgbClr val="FFFFFF">
                    <a:lumMod val="95000"/>
                  </a:srgbClr>
                </a:solidFill>
              </a:rPr>
              <a:t>Universal Service Administrative Co. </a:t>
            </a:r>
            <a:endParaRPr lang="en-US" dirty="0">
              <a:solidFill>
                <a:srgbClr val="FFFFFF">
                  <a:lumMod val="95000"/>
                </a:srgbClr>
              </a:solidFill>
              <a:cs typeface="SourceSansPro-Light"/>
            </a:endParaRPr>
          </a:p>
        </p:txBody>
      </p:sp>
    </p:spTree>
    <p:extLst>
      <p:ext uri="{BB962C8B-B14F-4D97-AF65-F5344CB8AC3E}">
        <p14:creationId xmlns:p14="http://schemas.microsoft.com/office/powerpoint/2010/main" val="265613650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Shape 136"/>
          <p:cNvSpPr txBox="1">
            <a:spLocks noGrp="1"/>
          </p:cNvSpPr>
          <p:nvPr>
            <p:ph type="body" idx="1"/>
          </p:nvPr>
        </p:nvSpPr>
        <p:spPr>
          <a:xfrm>
            <a:off x="304800" y="1337743"/>
            <a:ext cx="7364963" cy="4376058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r>
              <a:rPr lang="en-US" sz="3600" dirty="0"/>
              <a:t>Activities related to education that occur on school property.  </a:t>
            </a:r>
          </a:p>
          <a:p>
            <a:endParaRPr lang="en-US" sz="3600" dirty="0"/>
          </a:p>
          <a:p>
            <a:r>
              <a:rPr lang="en-US" sz="3600" dirty="0"/>
              <a:t>Activities related to providing library services to individuals that occur on library property.</a:t>
            </a:r>
          </a:p>
          <a:p>
            <a:pPr marL="0" indent="0">
              <a:buNone/>
            </a:pPr>
            <a:endParaRPr lang="en-US" sz="3600" dirty="0"/>
          </a:p>
          <a:p>
            <a:pPr marL="0" indent="0">
              <a:buNone/>
            </a:pPr>
            <a:r>
              <a:rPr lang="en-US" sz="3600" dirty="0"/>
              <a:t>*</a:t>
            </a:r>
            <a:r>
              <a:rPr lang="en-US" sz="2800" dirty="0"/>
              <a:t>Activities that are not on school or library property are generally not considered eligible for discounts.</a:t>
            </a:r>
          </a:p>
        </p:txBody>
      </p:sp>
      <p:sp>
        <p:nvSpPr>
          <p:cNvPr id="137" name="Shape 137"/>
          <p:cNvSpPr txBox="1">
            <a:spLocks noGrp="1"/>
          </p:cNvSpPr>
          <p:nvPr>
            <p:ph type="body" idx="2"/>
          </p:nvPr>
        </p:nvSpPr>
        <p:spPr>
          <a:xfrm>
            <a:off x="304800" y="304801"/>
            <a:ext cx="11582400" cy="635001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buSzPct val="25000"/>
            </a:pPr>
            <a:r>
              <a:rPr lang="en-US" sz="3200" b="1" i="0" u="none" strike="noStrike" cap="none" dirty="0">
                <a:solidFill>
                  <a:srgbClr val="004AD4"/>
                </a:solidFill>
                <a:sym typeface="Source Sans Pro"/>
              </a:rPr>
              <a:t>ELIGIBILITY – Eligible Purposes</a:t>
            </a:r>
            <a:endParaRPr lang="en-US" sz="3200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>
          <a:xfrm>
            <a:off x="304800" y="6613525"/>
            <a:ext cx="7816049" cy="244475"/>
          </a:xfrm>
        </p:spPr>
        <p:txBody>
          <a:bodyPr/>
          <a:lstStyle/>
          <a:p>
            <a:pPr marL="12700" algn="l">
              <a:lnSpc>
                <a:spcPts val="969"/>
              </a:lnSpc>
            </a:pPr>
            <a:r>
              <a:rPr lang="de-DE" dirty="0">
                <a:solidFill>
                  <a:srgbClr val="0059B7"/>
                </a:solidFill>
              </a:rPr>
              <a:t>© 2018 </a:t>
            </a:r>
            <a:r>
              <a:rPr lang="en-US" dirty="0">
                <a:solidFill>
                  <a:srgbClr val="0059B7"/>
                </a:solidFill>
              </a:rPr>
              <a:t>Universal Service Administrative Co. </a:t>
            </a:r>
            <a:endParaRPr lang="en-US" dirty="0">
              <a:solidFill>
                <a:srgbClr val="0059B7"/>
              </a:solidFill>
              <a:cs typeface="SourceSansPro-Light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73634" y="2139619"/>
            <a:ext cx="4213566" cy="27723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961872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Shape 71"/>
          <p:cNvSpPr txBox="1">
            <a:spLocks noGrp="1"/>
          </p:cNvSpPr>
          <p:nvPr>
            <p:ph type="body" idx="1"/>
          </p:nvPr>
        </p:nvSpPr>
        <p:spPr>
          <a:xfrm>
            <a:off x="304800" y="2848069"/>
            <a:ext cx="11582400" cy="672085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Clr>
                <a:schemeClr val="lt1"/>
              </a:buClr>
              <a:buSzPct val="25000"/>
              <a:buFont typeface="Arial"/>
              <a:buNone/>
            </a:pPr>
            <a:r>
              <a:rPr lang="en-US" sz="2500" b="1" i="0" u="none" strike="noStrike" cap="none" dirty="0">
                <a:solidFill>
                  <a:schemeClr val="lt1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FUNDING YEAR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 marL="12700">
              <a:lnSpc>
                <a:spcPts val="969"/>
              </a:lnSpc>
            </a:pPr>
            <a:r>
              <a:rPr lang="de-DE" dirty="0">
                <a:solidFill>
                  <a:srgbClr val="FFFFFF">
                    <a:lumMod val="95000"/>
                  </a:srgbClr>
                </a:solidFill>
              </a:rPr>
              <a:t>© 2018 </a:t>
            </a:r>
            <a:r>
              <a:rPr lang="en-US" dirty="0">
                <a:solidFill>
                  <a:srgbClr val="FFFFFF">
                    <a:lumMod val="95000"/>
                  </a:srgbClr>
                </a:solidFill>
              </a:rPr>
              <a:t>Universal Service Administrative Co. </a:t>
            </a:r>
            <a:endParaRPr lang="en-US" dirty="0">
              <a:solidFill>
                <a:srgbClr val="FFFFFF">
                  <a:lumMod val="95000"/>
                </a:srgbClr>
              </a:solidFill>
              <a:cs typeface="SourceSansPro-Light"/>
            </a:endParaRPr>
          </a:p>
        </p:txBody>
      </p:sp>
    </p:spTree>
    <p:extLst>
      <p:ext uri="{BB962C8B-B14F-4D97-AF65-F5344CB8AC3E}">
        <p14:creationId xmlns:p14="http://schemas.microsoft.com/office/powerpoint/2010/main" val="45939146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Shape 136"/>
          <p:cNvSpPr txBox="1">
            <a:spLocks noGrp="1"/>
          </p:cNvSpPr>
          <p:nvPr>
            <p:ph type="body" idx="1"/>
          </p:nvPr>
        </p:nvSpPr>
        <p:spPr>
          <a:xfrm>
            <a:off x="304800" y="1337743"/>
            <a:ext cx="11582400" cy="4376058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indent="0">
              <a:buNone/>
            </a:pPr>
            <a:r>
              <a:rPr lang="en-US" sz="3600" dirty="0"/>
              <a:t>A Funding Year (FY) starts on July 1 and ends the following June 30.</a:t>
            </a:r>
          </a:p>
          <a:p>
            <a:pPr marL="863600"/>
            <a:r>
              <a:rPr lang="en-US" sz="3600" dirty="0"/>
              <a:t>For example, FY2019 starts on July 1, 2019, and ends on June 30, 2020.</a:t>
            </a:r>
          </a:p>
        </p:txBody>
      </p:sp>
      <p:sp>
        <p:nvSpPr>
          <p:cNvPr id="137" name="Shape 137"/>
          <p:cNvSpPr txBox="1">
            <a:spLocks noGrp="1"/>
          </p:cNvSpPr>
          <p:nvPr>
            <p:ph type="body" idx="2"/>
          </p:nvPr>
        </p:nvSpPr>
        <p:spPr>
          <a:xfrm>
            <a:off x="304800" y="304801"/>
            <a:ext cx="11582400" cy="635001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buSzPct val="25000"/>
            </a:pPr>
            <a:r>
              <a:rPr lang="en-US" sz="3200" b="1" i="0" u="none" strike="noStrike" cap="none" dirty="0">
                <a:solidFill>
                  <a:srgbClr val="004AD4"/>
                </a:solidFill>
                <a:sym typeface="Source Sans Pro"/>
              </a:rPr>
              <a:t>FUNDING YEAR</a:t>
            </a:r>
            <a:endParaRPr lang="en-US" sz="3200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>
          <a:xfrm>
            <a:off x="304800" y="6613525"/>
            <a:ext cx="7816049" cy="244475"/>
          </a:xfrm>
        </p:spPr>
        <p:txBody>
          <a:bodyPr/>
          <a:lstStyle/>
          <a:p>
            <a:pPr marL="12700" algn="l">
              <a:lnSpc>
                <a:spcPts val="969"/>
              </a:lnSpc>
            </a:pPr>
            <a:r>
              <a:rPr lang="de-DE" dirty="0">
                <a:solidFill>
                  <a:srgbClr val="0059B7"/>
                </a:solidFill>
              </a:rPr>
              <a:t>© 2018 </a:t>
            </a:r>
            <a:r>
              <a:rPr lang="en-US" dirty="0">
                <a:solidFill>
                  <a:srgbClr val="0059B7"/>
                </a:solidFill>
              </a:rPr>
              <a:t>Universal Service Administrative Co. </a:t>
            </a:r>
            <a:endParaRPr lang="en-US" dirty="0">
              <a:solidFill>
                <a:srgbClr val="0059B7"/>
              </a:solidFill>
              <a:cs typeface="SourceSansPro-Light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31555" y="3525772"/>
            <a:ext cx="4185261" cy="28005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968742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Shape 136"/>
          <p:cNvSpPr txBox="1">
            <a:spLocks noGrp="1"/>
          </p:cNvSpPr>
          <p:nvPr>
            <p:ph type="body" idx="1"/>
          </p:nvPr>
        </p:nvSpPr>
        <p:spPr>
          <a:xfrm>
            <a:off x="304800" y="1337743"/>
            <a:ext cx="11582400" cy="4376058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indent="0">
              <a:buNone/>
            </a:pPr>
            <a:r>
              <a:rPr lang="en-US" sz="3600" dirty="0"/>
              <a:t>Timing of program activities:</a:t>
            </a:r>
          </a:p>
          <a:p>
            <a:r>
              <a:rPr lang="en-US" sz="3600" dirty="0"/>
              <a:t>Competitive bidding and applying for discounts happen before the funding year starts.</a:t>
            </a:r>
          </a:p>
        </p:txBody>
      </p:sp>
      <p:sp>
        <p:nvSpPr>
          <p:cNvPr id="137" name="Shape 137"/>
          <p:cNvSpPr txBox="1">
            <a:spLocks noGrp="1"/>
          </p:cNvSpPr>
          <p:nvPr>
            <p:ph type="body" idx="2"/>
          </p:nvPr>
        </p:nvSpPr>
        <p:spPr>
          <a:xfrm>
            <a:off x="304800" y="304801"/>
            <a:ext cx="11582400" cy="635001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buSzPct val="25000"/>
            </a:pPr>
            <a:r>
              <a:rPr lang="en-US" sz="3200" b="1" i="0" u="none" strike="noStrike" cap="none" dirty="0">
                <a:solidFill>
                  <a:srgbClr val="004AD4"/>
                </a:solidFill>
                <a:sym typeface="Source Sans Pro"/>
              </a:rPr>
              <a:t>FUNDING YEAR</a:t>
            </a:r>
            <a:endParaRPr lang="en-US" sz="3200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>
          <a:xfrm>
            <a:off x="304800" y="6613525"/>
            <a:ext cx="7816049" cy="244475"/>
          </a:xfrm>
        </p:spPr>
        <p:txBody>
          <a:bodyPr/>
          <a:lstStyle/>
          <a:p>
            <a:pPr marL="12700" algn="l">
              <a:lnSpc>
                <a:spcPts val="969"/>
              </a:lnSpc>
            </a:pPr>
            <a:r>
              <a:rPr lang="de-DE" dirty="0">
                <a:solidFill>
                  <a:srgbClr val="0059B7"/>
                </a:solidFill>
              </a:rPr>
              <a:t>© 2018 </a:t>
            </a:r>
            <a:r>
              <a:rPr lang="en-US" dirty="0">
                <a:solidFill>
                  <a:srgbClr val="0059B7"/>
                </a:solidFill>
              </a:rPr>
              <a:t>Universal Service Administrative Co. </a:t>
            </a:r>
            <a:endParaRPr lang="en-US" dirty="0">
              <a:solidFill>
                <a:srgbClr val="0059B7"/>
              </a:solidFill>
              <a:cs typeface="SourceSansPro-Light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52800" y="3525772"/>
            <a:ext cx="5486399" cy="23263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260789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Shape 136"/>
          <p:cNvSpPr txBox="1">
            <a:spLocks noGrp="1"/>
          </p:cNvSpPr>
          <p:nvPr>
            <p:ph type="body" idx="1"/>
          </p:nvPr>
        </p:nvSpPr>
        <p:spPr>
          <a:xfrm>
            <a:off x="304800" y="1352143"/>
            <a:ext cx="11582400" cy="4376058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r>
              <a:rPr lang="en-US" sz="3600" dirty="0"/>
              <a:t>Eligibility – entities, services, locations</a:t>
            </a:r>
          </a:p>
          <a:p>
            <a:r>
              <a:rPr lang="en-US" sz="3600" dirty="0"/>
              <a:t>Funding Year</a:t>
            </a:r>
          </a:p>
          <a:p>
            <a:r>
              <a:rPr lang="en-US" sz="3600" dirty="0"/>
              <a:t>Filing Window</a:t>
            </a:r>
          </a:p>
          <a:p>
            <a:r>
              <a:rPr lang="en-US" sz="3600" dirty="0"/>
              <a:t>Identifying Numbers (BEN, SPIN, CRN)</a:t>
            </a:r>
          </a:p>
          <a:p>
            <a:r>
              <a:rPr lang="en-US" sz="3600" dirty="0"/>
              <a:t>Discounts</a:t>
            </a:r>
          </a:p>
          <a:p>
            <a:r>
              <a:rPr lang="en-US" sz="3600" dirty="0"/>
              <a:t>Funding Request Numbers (FRNs)</a:t>
            </a:r>
            <a:endParaRPr lang="en-US" sz="1800" dirty="0"/>
          </a:p>
        </p:txBody>
      </p:sp>
      <p:sp>
        <p:nvSpPr>
          <p:cNvPr id="137" name="Shape 137"/>
          <p:cNvSpPr txBox="1">
            <a:spLocks noGrp="1"/>
          </p:cNvSpPr>
          <p:nvPr>
            <p:ph type="body" idx="2"/>
          </p:nvPr>
        </p:nvSpPr>
        <p:spPr>
          <a:xfrm>
            <a:off x="304800" y="304801"/>
            <a:ext cx="11582400" cy="635001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buSzPct val="25000"/>
            </a:pPr>
            <a:r>
              <a:rPr lang="en-US" sz="3200" b="1" i="0" u="none" strike="noStrike" cap="none" dirty="0">
                <a:solidFill>
                  <a:srgbClr val="004AD4"/>
                </a:solidFill>
                <a:sym typeface="Source Sans Pro"/>
              </a:rPr>
              <a:t>BASIC CONCEPTS</a:t>
            </a:r>
            <a:endParaRPr lang="en-US" sz="3200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>
          <a:xfrm>
            <a:off x="304800" y="6613525"/>
            <a:ext cx="7816049" cy="244475"/>
          </a:xfrm>
        </p:spPr>
        <p:txBody>
          <a:bodyPr/>
          <a:lstStyle/>
          <a:p>
            <a:pPr marL="12700" algn="l">
              <a:lnSpc>
                <a:spcPts val="969"/>
              </a:lnSpc>
            </a:pPr>
            <a:r>
              <a:rPr lang="de-DE" dirty="0">
                <a:solidFill>
                  <a:srgbClr val="0059B7"/>
                </a:solidFill>
              </a:rPr>
              <a:t>© 2018 </a:t>
            </a:r>
            <a:r>
              <a:rPr lang="en-US" dirty="0">
                <a:solidFill>
                  <a:srgbClr val="0059B7"/>
                </a:solidFill>
              </a:rPr>
              <a:t>Universal Service Administrative Co. </a:t>
            </a:r>
            <a:endParaRPr lang="en-US" dirty="0">
              <a:solidFill>
                <a:srgbClr val="0059B7"/>
              </a:solidFill>
              <a:cs typeface="SourceSansPro-Light"/>
            </a:endParaRPr>
          </a:p>
        </p:txBody>
      </p:sp>
    </p:spTree>
    <p:extLst>
      <p:ext uri="{BB962C8B-B14F-4D97-AF65-F5344CB8AC3E}">
        <p14:creationId xmlns:p14="http://schemas.microsoft.com/office/powerpoint/2010/main" val="286748150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Shape 136"/>
          <p:cNvSpPr txBox="1">
            <a:spLocks noGrp="1"/>
          </p:cNvSpPr>
          <p:nvPr>
            <p:ph type="body" idx="1"/>
          </p:nvPr>
        </p:nvSpPr>
        <p:spPr>
          <a:xfrm>
            <a:off x="304800" y="1337743"/>
            <a:ext cx="10406743" cy="4376058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indent="0">
              <a:buNone/>
            </a:pPr>
            <a:r>
              <a:rPr lang="en-US" sz="3600" dirty="0"/>
              <a:t>Timing of program activities:</a:t>
            </a:r>
          </a:p>
          <a:p>
            <a:r>
              <a:rPr lang="en-US" sz="3600" dirty="0"/>
              <a:t>Services generally start at the beginning of the funding year.</a:t>
            </a:r>
          </a:p>
        </p:txBody>
      </p:sp>
      <p:sp>
        <p:nvSpPr>
          <p:cNvPr id="137" name="Shape 137"/>
          <p:cNvSpPr txBox="1">
            <a:spLocks noGrp="1"/>
          </p:cNvSpPr>
          <p:nvPr>
            <p:ph type="body" idx="2"/>
          </p:nvPr>
        </p:nvSpPr>
        <p:spPr>
          <a:xfrm>
            <a:off x="304800" y="304801"/>
            <a:ext cx="11582400" cy="635001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buSzPct val="25000"/>
            </a:pPr>
            <a:r>
              <a:rPr lang="en-US" sz="3200" b="1" i="0" u="none" strike="noStrike" cap="none" dirty="0">
                <a:solidFill>
                  <a:srgbClr val="004AD4"/>
                </a:solidFill>
                <a:sym typeface="Source Sans Pro"/>
              </a:rPr>
              <a:t>FUNDING YEAR</a:t>
            </a:r>
            <a:endParaRPr lang="en-US" sz="3200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>
          <a:xfrm>
            <a:off x="304800" y="6613525"/>
            <a:ext cx="7816049" cy="244475"/>
          </a:xfrm>
        </p:spPr>
        <p:txBody>
          <a:bodyPr/>
          <a:lstStyle/>
          <a:p>
            <a:pPr marL="12700" algn="l">
              <a:lnSpc>
                <a:spcPts val="969"/>
              </a:lnSpc>
            </a:pPr>
            <a:r>
              <a:rPr lang="de-DE" dirty="0">
                <a:solidFill>
                  <a:srgbClr val="0059B7"/>
                </a:solidFill>
              </a:rPr>
              <a:t>© 2018 </a:t>
            </a:r>
            <a:r>
              <a:rPr lang="en-US" dirty="0">
                <a:solidFill>
                  <a:srgbClr val="0059B7"/>
                </a:solidFill>
              </a:rPr>
              <a:t>Universal Service Administrative Co. </a:t>
            </a:r>
            <a:endParaRPr lang="en-US" dirty="0">
              <a:solidFill>
                <a:srgbClr val="0059B7"/>
              </a:solidFill>
              <a:cs typeface="SourceSansPro-Light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95545" y="3525772"/>
            <a:ext cx="5015998" cy="27956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773687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Shape 136"/>
          <p:cNvSpPr txBox="1">
            <a:spLocks noGrp="1"/>
          </p:cNvSpPr>
          <p:nvPr>
            <p:ph type="body" idx="1"/>
          </p:nvPr>
        </p:nvSpPr>
        <p:spPr>
          <a:xfrm>
            <a:off x="304800" y="1337743"/>
            <a:ext cx="11582400" cy="4376058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indent="0">
              <a:buNone/>
            </a:pPr>
            <a:r>
              <a:rPr lang="en-US" sz="3600" dirty="0"/>
              <a:t>Timing of program activities:</a:t>
            </a:r>
          </a:p>
          <a:p>
            <a:r>
              <a:rPr lang="en-US" sz="3600" dirty="0"/>
              <a:t>Invoicing can occur during the funding year and is generally completed after the funding year ends.</a:t>
            </a:r>
          </a:p>
        </p:txBody>
      </p:sp>
      <p:sp>
        <p:nvSpPr>
          <p:cNvPr id="137" name="Shape 137"/>
          <p:cNvSpPr txBox="1">
            <a:spLocks noGrp="1"/>
          </p:cNvSpPr>
          <p:nvPr>
            <p:ph type="body" idx="2"/>
          </p:nvPr>
        </p:nvSpPr>
        <p:spPr>
          <a:xfrm>
            <a:off x="304800" y="304801"/>
            <a:ext cx="11582400" cy="635001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buSzPct val="25000"/>
            </a:pPr>
            <a:r>
              <a:rPr lang="en-US" sz="3200" b="1" i="0" u="none" strike="noStrike" cap="none" dirty="0">
                <a:solidFill>
                  <a:srgbClr val="004AD4"/>
                </a:solidFill>
                <a:sym typeface="Source Sans Pro"/>
              </a:rPr>
              <a:t>FUNDING YEAR</a:t>
            </a:r>
            <a:endParaRPr lang="en-US" sz="3200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>
          <a:xfrm>
            <a:off x="304800" y="6613525"/>
            <a:ext cx="7816049" cy="244475"/>
          </a:xfrm>
        </p:spPr>
        <p:txBody>
          <a:bodyPr/>
          <a:lstStyle/>
          <a:p>
            <a:pPr marL="12700" algn="l">
              <a:lnSpc>
                <a:spcPts val="969"/>
              </a:lnSpc>
            </a:pPr>
            <a:r>
              <a:rPr lang="de-DE" dirty="0">
                <a:solidFill>
                  <a:srgbClr val="0059B7"/>
                </a:solidFill>
              </a:rPr>
              <a:t>© 2018 </a:t>
            </a:r>
            <a:r>
              <a:rPr lang="en-US" dirty="0">
                <a:solidFill>
                  <a:srgbClr val="0059B7"/>
                </a:solidFill>
              </a:rPr>
              <a:t>Universal Service Administrative Co. </a:t>
            </a:r>
            <a:endParaRPr lang="en-US" dirty="0">
              <a:solidFill>
                <a:srgbClr val="0059B7"/>
              </a:solidFill>
              <a:cs typeface="SourceSansPro-Light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25684" y="3293799"/>
            <a:ext cx="4590330" cy="30432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946672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Shape 136"/>
          <p:cNvSpPr txBox="1">
            <a:spLocks noGrp="1"/>
          </p:cNvSpPr>
          <p:nvPr>
            <p:ph type="body" idx="1"/>
          </p:nvPr>
        </p:nvSpPr>
        <p:spPr>
          <a:xfrm>
            <a:off x="304800" y="1337743"/>
            <a:ext cx="11582400" cy="520128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287338"/>
            <a:r>
              <a:rPr lang="en-US" sz="3600" b="1" dirty="0"/>
              <a:t>Recurring services</a:t>
            </a:r>
            <a:r>
              <a:rPr lang="en-US" sz="3600" dirty="0"/>
              <a:t> (e.g., monthly internet access) must be delivered during the funding year.</a:t>
            </a:r>
          </a:p>
          <a:p>
            <a:pPr marL="287338"/>
            <a:r>
              <a:rPr lang="en-US" sz="3600" b="1" dirty="0"/>
              <a:t>Non-recurring services</a:t>
            </a:r>
            <a:r>
              <a:rPr lang="en-US" sz="3600" dirty="0"/>
              <a:t> (e.g., equipment installations) can </a:t>
            </a:r>
            <a:r>
              <a:rPr lang="en-US" sz="3600" dirty="0">
                <a:solidFill>
                  <a:schemeClr val="tx1"/>
                </a:solidFill>
              </a:rPr>
              <a:t>generally </a:t>
            </a:r>
            <a:r>
              <a:rPr lang="en-US" sz="3600" dirty="0"/>
              <a:t>be installed through September 30 following the close of the funding year.</a:t>
            </a:r>
          </a:p>
          <a:p>
            <a:pPr marL="1423988"/>
            <a:r>
              <a:rPr lang="en-US" sz="3600" dirty="0"/>
              <a:t>The September 30 deadline can sometimes be extended, either automatically or by request.</a:t>
            </a:r>
          </a:p>
          <a:p>
            <a:pPr marL="1423988"/>
            <a:r>
              <a:rPr lang="en-US" sz="3600" dirty="0"/>
              <a:t>Delivery and installation can sometimes start before the funding year.</a:t>
            </a:r>
          </a:p>
        </p:txBody>
      </p:sp>
      <p:sp>
        <p:nvSpPr>
          <p:cNvPr id="137" name="Shape 137"/>
          <p:cNvSpPr txBox="1">
            <a:spLocks noGrp="1"/>
          </p:cNvSpPr>
          <p:nvPr>
            <p:ph type="body" idx="2"/>
          </p:nvPr>
        </p:nvSpPr>
        <p:spPr>
          <a:xfrm>
            <a:off x="304800" y="304801"/>
            <a:ext cx="11582400" cy="635001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buSzPct val="25000"/>
            </a:pPr>
            <a:r>
              <a:rPr lang="en-US" sz="3200" b="1" i="0" u="none" strike="noStrike" cap="none" dirty="0">
                <a:solidFill>
                  <a:srgbClr val="004AD4"/>
                </a:solidFill>
                <a:sym typeface="Source Sans Pro"/>
              </a:rPr>
              <a:t>FUNDING YEAR – Delivery and installation of services</a:t>
            </a:r>
            <a:endParaRPr lang="en-US" sz="3200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>
          <a:xfrm>
            <a:off x="304800" y="6613525"/>
            <a:ext cx="7816049" cy="244475"/>
          </a:xfrm>
        </p:spPr>
        <p:txBody>
          <a:bodyPr/>
          <a:lstStyle/>
          <a:p>
            <a:pPr marL="12700" algn="l">
              <a:lnSpc>
                <a:spcPts val="969"/>
              </a:lnSpc>
            </a:pPr>
            <a:r>
              <a:rPr lang="de-DE" dirty="0">
                <a:solidFill>
                  <a:srgbClr val="0059B7"/>
                </a:solidFill>
              </a:rPr>
              <a:t>© 2018 </a:t>
            </a:r>
            <a:r>
              <a:rPr lang="en-US" dirty="0">
                <a:solidFill>
                  <a:srgbClr val="0059B7"/>
                </a:solidFill>
              </a:rPr>
              <a:t>Universal Service Administrative Co. </a:t>
            </a:r>
            <a:endParaRPr lang="en-US" dirty="0">
              <a:solidFill>
                <a:srgbClr val="0059B7"/>
              </a:solidFill>
              <a:cs typeface="SourceSansPro-Light"/>
            </a:endParaRPr>
          </a:p>
        </p:txBody>
      </p:sp>
    </p:spTree>
    <p:extLst>
      <p:ext uri="{BB962C8B-B14F-4D97-AF65-F5344CB8AC3E}">
        <p14:creationId xmlns:p14="http://schemas.microsoft.com/office/powerpoint/2010/main" val="15358576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6" grpId="0" uiExpand="1" build="p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Shape 71"/>
          <p:cNvSpPr txBox="1">
            <a:spLocks noGrp="1"/>
          </p:cNvSpPr>
          <p:nvPr>
            <p:ph type="body" idx="1"/>
          </p:nvPr>
        </p:nvSpPr>
        <p:spPr>
          <a:xfrm>
            <a:off x="304800" y="2848069"/>
            <a:ext cx="11582400" cy="672085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Clr>
                <a:schemeClr val="lt1"/>
              </a:buClr>
              <a:buSzPct val="25000"/>
              <a:buFont typeface="Arial"/>
              <a:buNone/>
            </a:pPr>
            <a:r>
              <a:rPr lang="en-US" sz="2500" b="1" i="0" u="none" strike="noStrike" cap="none" dirty="0">
                <a:solidFill>
                  <a:schemeClr val="lt1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FILING WINDOW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 marL="12700">
              <a:lnSpc>
                <a:spcPts val="969"/>
              </a:lnSpc>
            </a:pPr>
            <a:r>
              <a:rPr lang="de-DE" dirty="0">
                <a:solidFill>
                  <a:srgbClr val="FFFFFF">
                    <a:lumMod val="95000"/>
                  </a:srgbClr>
                </a:solidFill>
              </a:rPr>
              <a:t>© 2018 </a:t>
            </a:r>
            <a:r>
              <a:rPr lang="en-US" dirty="0">
                <a:solidFill>
                  <a:srgbClr val="FFFFFF">
                    <a:lumMod val="95000"/>
                  </a:srgbClr>
                </a:solidFill>
              </a:rPr>
              <a:t>Universal Service Administrative Co. </a:t>
            </a:r>
            <a:endParaRPr lang="en-US" dirty="0">
              <a:solidFill>
                <a:srgbClr val="FFFFFF">
                  <a:lumMod val="95000"/>
                </a:srgbClr>
              </a:solidFill>
              <a:cs typeface="SourceSansPro-Light"/>
            </a:endParaRPr>
          </a:p>
        </p:txBody>
      </p:sp>
    </p:spTree>
    <p:extLst>
      <p:ext uri="{BB962C8B-B14F-4D97-AF65-F5344CB8AC3E}">
        <p14:creationId xmlns:p14="http://schemas.microsoft.com/office/powerpoint/2010/main" val="343566201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Shape 136"/>
          <p:cNvSpPr txBox="1">
            <a:spLocks noGrp="1"/>
          </p:cNvSpPr>
          <p:nvPr>
            <p:ph type="body" idx="1"/>
          </p:nvPr>
        </p:nvSpPr>
        <p:spPr>
          <a:xfrm>
            <a:off x="304800" y="1337742"/>
            <a:ext cx="11423780" cy="5007073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indent="0">
              <a:buNone/>
            </a:pPr>
            <a:r>
              <a:rPr lang="en-US" sz="3600" dirty="0"/>
              <a:t>All FCC Forms 471 are filed during a specific period of time – the FCC Form 471 application filing window.</a:t>
            </a:r>
          </a:p>
          <a:p>
            <a:pPr marL="0" indent="0">
              <a:buNone/>
            </a:pPr>
            <a:endParaRPr lang="en-US" sz="3600" dirty="0"/>
          </a:p>
          <a:p>
            <a:pPr marL="863600"/>
            <a:r>
              <a:rPr lang="en-US" sz="3600" dirty="0"/>
              <a:t>The filing window generally opens in mid-January and closes in mid-March in advance of the start of the funding year.</a:t>
            </a:r>
          </a:p>
          <a:p>
            <a:pPr marL="577850" indent="0">
              <a:buNone/>
            </a:pPr>
            <a:endParaRPr lang="en-US" sz="4000" dirty="0"/>
          </a:p>
          <a:p>
            <a:pPr marL="577850" indent="0">
              <a:buNone/>
            </a:pPr>
            <a:r>
              <a:rPr lang="en-US" sz="3200" dirty="0"/>
              <a:t>*Applications (FCC Forms 471) filed outside of the filing window are not considered for funding.</a:t>
            </a:r>
          </a:p>
        </p:txBody>
      </p:sp>
      <p:sp>
        <p:nvSpPr>
          <p:cNvPr id="137" name="Shape 137"/>
          <p:cNvSpPr txBox="1">
            <a:spLocks noGrp="1"/>
          </p:cNvSpPr>
          <p:nvPr>
            <p:ph type="body" idx="2"/>
          </p:nvPr>
        </p:nvSpPr>
        <p:spPr>
          <a:xfrm>
            <a:off x="304800" y="304801"/>
            <a:ext cx="11582400" cy="635001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buSzPct val="25000"/>
            </a:pPr>
            <a:r>
              <a:rPr lang="en-US" sz="3200" b="1" i="0" u="none" strike="noStrike" cap="none" dirty="0">
                <a:solidFill>
                  <a:srgbClr val="004AD4"/>
                </a:solidFill>
                <a:sym typeface="Source Sans Pro"/>
              </a:rPr>
              <a:t>FILING WINDOW</a:t>
            </a:r>
            <a:endParaRPr lang="en-US" sz="3200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>
          <a:xfrm>
            <a:off x="304800" y="6613525"/>
            <a:ext cx="7816049" cy="244475"/>
          </a:xfrm>
        </p:spPr>
        <p:txBody>
          <a:bodyPr/>
          <a:lstStyle/>
          <a:p>
            <a:pPr marL="12700" algn="l">
              <a:lnSpc>
                <a:spcPts val="969"/>
              </a:lnSpc>
            </a:pPr>
            <a:r>
              <a:rPr lang="de-DE" dirty="0">
                <a:solidFill>
                  <a:srgbClr val="0059B7"/>
                </a:solidFill>
              </a:rPr>
              <a:t>© 2018 </a:t>
            </a:r>
            <a:r>
              <a:rPr lang="en-US" dirty="0">
                <a:solidFill>
                  <a:srgbClr val="0059B7"/>
                </a:solidFill>
              </a:rPr>
              <a:t>Universal Service Administrative Co. </a:t>
            </a:r>
            <a:endParaRPr lang="en-US" dirty="0">
              <a:solidFill>
                <a:srgbClr val="0059B7"/>
              </a:solidFill>
              <a:cs typeface="SourceSansPro-Light"/>
            </a:endParaRPr>
          </a:p>
        </p:txBody>
      </p:sp>
    </p:spTree>
    <p:extLst>
      <p:ext uri="{BB962C8B-B14F-4D97-AF65-F5344CB8AC3E}">
        <p14:creationId xmlns:p14="http://schemas.microsoft.com/office/powerpoint/2010/main" val="218906948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Shape 71"/>
          <p:cNvSpPr txBox="1">
            <a:spLocks noGrp="1"/>
          </p:cNvSpPr>
          <p:nvPr>
            <p:ph type="body" idx="1"/>
          </p:nvPr>
        </p:nvSpPr>
        <p:spPr>
          <a:xfrm>
            <a:off x="304800" y="2848069"/>
            <a:ext cx="11582400" cy="672085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Clr>
                <a:schemeClr val="lt1"/>
              </a:buClr>
              <a:buSzPct val="25000"/>
              <a:buFont typeface="Arial"/>
              <a:buNone/>
            </a:pPr>
            <a:r>
              <a:rPr lang="en-US" sz="2500" b="1" i="0" u="none" strike="noStrike" cap="none" dirty="0">
                <a:solidFill>
                  <a:schemeClr val="lt1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IDENTIFYING NUMBERS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 marL="12700">
              <a:lnSpc>
                <a:spcPts val="969"/>
              </a:lnSpc>
            </a:pPr>
            <a:r>
              <a:rPr lang="de-DE" dirty="0">
                <a:solidFill>
                  <a:srgbClr val="FFFFFF">
                    <a:lumMod val="95000"/>
                  </a:srgbClr>
                </a:solidFill>
              </a:rPr>
              <a:t>© 2018 </a:t>
            </a:r>
            <a:r>
              <a:rPr lang="en-US" dirty="0">
                <a:solidFill>
                  <a:srgbClr val="FFFFFF">
                    <a:lumMod val="95000"/>
                  </a:srgbClr>
                </a:solidFill>
              </a:rPr>
              <a:t>Universal Service Administrative Co. </a:t>
            </a:r>
            <a:endParaRPr lang="en-US" dirty="0">
              <a:solidFill>
                <a:srgbClr val="FFFFFF">
                  <a:lumMod val="95000"/>
                </a:srgbClr>
              </a:solidFill>
              <a:cs typeface="SourceSansPro-Light"/>
            </a:endParaRPr>
          </a:p>
        </p:txBody>
      </p:sp>
    </p:spTree>
    <p:extLst>
      <p:ext uri="{BB962C8B-B14F-4D97-AF65-F5344CB8AC3E}">
        <p14:creationId xmlns:p14="http://schemas.microsoft.com/office/powerpoint/2010/main" val="276892034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Shape 136"/>
          <p:cNvSpPr txBox="1">
            <a:spLocks noGrp="1"/>
          </p:cNvSpPr>
          <p:nvPr>
            <p:ph type="body" idx="1"/>
          </p:nvPr>
        </p:nvSpPr>
        <p:spPr>
          <a:xfrm>
            <a:off x="304800" y="1337743"/>
            <a:ext cx="11582400" cy="4376058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indent="0">
              <a:buNone/>
            </a:pPr>
            <a:r>
              <a:rPr lang="en-US" sz="3600" dirty="0"/>
              <a:t>Each applicant entity is assigned an “entity number” in the system.</a:t>
            </a:r>
          </a:p>
          <a:p>
            <a:pPr marL="863600"/>
            <a:r>
              <a:rPr lang="en-US" sz="3600" dirty="0"/>
              <a:t>Each entity that receives and pays bills is assigned a Billed Entity Number (BEN).</a:t>
            </a:r>
          </a:p>
          <a:p>
            <a:pPr marL="577850" indent="0">
              <a:buNone/>
            </a:pPr>
            <a:endParaRPr lang="en-US" sz="4000" dirty="0"/>
          </a:p>
        </p:txBody>
      </p:sp>
      <p:sp>
        <p:nvSpPr>
          <p:cNvPr id="137" name="Shape 137"/>
          <p:cNvSpPr txBox="1">
            <a:spLocks noGrp="1"/>
          </p:cNvSpPr>
          <p:nvPr>
            <p:ph type="body" idx="2"/>
          </p:nvPr>
        </p:nvSpPr>
        <p:spPr>
          <a:xfrm>
            <a:off x="304800" y="304801"/>
            <a:ext cx="11582400" cy="635001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buSzPct val="25000"/>
            </a:pPr>
            <a:r>
              <a:rPr lang="en-US" sz="3200" b="1" i="0" u="none" strike="noStrike" cap="none" dirty="0">
                <a:solidFill>
                  <a:srgbClr val="004AD4"/>
                </a:solidFill>
                <a:sym typeface="Source Sans Pro"/>
              </a:rPr>
              <a:t>IDENTIFYING NUMBERS - BENs</a:t>
            </a:r>
            <a:endParaRPr lang="en-US" sz="3200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>
          <a:xfrm>
            <a:off x="304800" y="6613525"/>
            <a:ext cx="7816049" cy="244475"/>
          </a:xfrm>
        </p:spPr>
        <p:txBody>
          <a:bodyPr/>
          <a:lstStyle/>
          <a:p>
            <a:pPr marL="12700" algn="l">
              <a:lnSpc>
                <a:spcPts val="969"/>
              </a:lnSpc>
            </a:pPr>
            <a:r>
              <a:rPr lang="de-DE" dirty="0">
                <a:solidFill>
                  <a:srgbClr val="0059B7"/>
                </a:solidFill>
              </a:rPr>
              <a:t>© 2018 </a:t>
            </a:r>
            <a:r>
              <a:rPr lang="en-US" dirty="0">
                <a:solidFill>
                  <a:srgbClr val="0059B7"/>
                </a:solidFill>
              </a:rPr>
              <a:t>Universal Service Administrative Co. </a:t>
            </a:r>
            <a:endParaRPr lang="en-US" dirty="0">
              <a:solidFill>
                <a:srgbClr val="0059B7"/>
              </a:solidFill>
              <a:cs typeface="SourceSansPro-Light"/>
            </a:endParaRPr>
          </a:p>
        </p:txBody>
      </p:sp>
    </p:spTree>
    <p:extLst>
      <p:ext uri="{BB962C8B-B14F-4D97-AF65-F5344CB8AC3E}">
        <p14:creationId xmlns:p14="http://schemas.microsoft.com/office/powerpoint/2010/main" val="2839014377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Shape 136"/>
          <p:cNvSpPr txBox="1">
            <a:spLocks noGrp="1"/>
          </p:cNvSpPr>
          <p:nvPr>
            <p:ph type="body" idx="1"/>
          </p:nvPr>
        </p:nvSpPr>
        <p:spPr>
          <a:xfrm>
            <a:off x="304800" y="1337743"/>
            <a:ext cx="11582400" cy="4775978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indent="0">
              <a:buNone/>
            </a:pPr>
            <a:r>
              <a:rPr lang="en-US" sz="3600" dirty="0"/>
              <a:t>Examples of applicant entities with entity numbers:</a:t>
            </a:r>
          </a:p>
          <a:p>
            <a:pPr marL="863600"/>
            <a:r>
              <a:rPr lang="en-US" sz="3600" dirty="0"/>
              <a:t>Individual school</a:t>
            </a:r>
          </a:p>
          <a:p>
            <a:pPr marL="863600"/>
            <a:r>
              <a:rPr lang="en-US" sz="3600" dirty="0"/>
              <a:t>School district</a:t>
            </a:r>
          </a:p>
          <a:p>
            <a:pPr marL="863600"/>
            <a:r>
              <a:rPr lang="en-US" sz="3600" dirty="0"/>
              <a:t>Individual library branch</a:t>
            </a:r>
          </a:p>
          <a:p>
            <a:pPr marL="863600"/>
            <a:r>
              <a:rPr lang="en-US" sz="3600" dirty="0"/>
              <a:t>Bookmobile</a:t>
            </a:r>
          </a:p>
          <a:p>
            <a:pPr marL="863600"/>
            <a:r>
              <a:rPr lang="en-US" sz="3600" dirty="0"/>
              <a:t>Library system</a:t>
            </a:r>
          </a:p>
          <a:p>
            <a:pPr marL="863600"/>
            <a:r>
              <a:rPr lang="en-US" sz="3600" dirty="0"/>
              <a:t>Consortium</a:t>
            </a:r>
          </a:p>
          <a:p>
            <a:pPr marL="863600"/>
            <a:r>
              <a:rPr lang="en-US" sz="3600" dirty="0"/>
              <a:t>Educational service agency</a:t>
            </a:r>
          </a:p>
        </p:txBody>
      </p:sp>
      <p:sp>
        <p:nvSpPr>
          <p:cNvPr id="137" name="Shape 137"/>
          <p:cNvSpPr txBox="1">
            <a:spLocks noGrp="1"/>
          </p:cNvSpPr>
          <p:nvPr>
            <p:ph type="body" idx="2"/>
          </p:nvPr>
        </p:nvSpPr>
        <p:spPr>
          <a:xfrm>
            <a:off x="304800" y="304801"/>
            <a:ext cx="11582400" cy="635001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buSzPct val="25000"/>
            </a:pPr>
            <a:r>
              <a:rPr lang="en-US" sz="3200" b="1" i="0" u="none" strike="noStrike" cap="none" dirty="0">
                <a:solidFill>
                  <a:srgbClr val="004AD4"/>
                </a:solidFill>
                <a:sym typeface="Source Sans Pro"/>
              </a:rPr>
              <a:t>IDENTIFYING NUMBERS - BENs</a:t>
            </a:r>
            <a:endParaRPr lang="en-US" sz="3200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>
          <a:xfrm>
            <a:off x="304800" y="6613525"/>
            <a:ext cx="7816049" cy="244475"/>
          </a:xfrm>
        </p:spPr>
        <p:txBody>
          <a:bodyPr/>
          <a:lstStyle/>
          <a:p>
            <a:pPr marL="12700" algn="l">
              <a:lnSpc>
                <a:spcPts val="969"/>
              </a:lnSpc>
            </a:pPr>
            <a:r>
              <a:rPr lang="de-DE" dirty="0">
                <a:solidFill>
                  <a:srgbClr val="0059B7"/>
                </a:solidFill>
              </a:rPr>
              <a:t>© 2018 </a:t>
            </a:r>
            <a:r>
              <a:rPr lang="en-US" dirty="0">
                <a:solidFill>
                  <a:srgbClr val="0059B7"/>
                </a:solidFill>
              </a:rPr>
              <a:t>Universal Service Administrative Co. </a:t>
            </a:r>
            <a:endParaRPr lang="en-US" dirty="0">
              <a:solidFill>
                <a:srgbClr val="0059B7"/>
              </a:solidFill>
              <a:cs typeface="SourceSansPro-Light"/>
            </a:endParaRPr>
          </a:p>
        </p:txBody>
      </p:sp>
    </p:spTree>
    <p:extLst>
      <p:ext uri="{BB962C8B-B14F-4D97-AF65-F5344CB8AC3E}">
        <p14:creationId xmlns:p14="http://schemas.microsoft.com/office/powerpoint/2010/main" val="2109763246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Shape 136"/>
          <p:cNvSpPr txBox="1">
            <a:spLocks noGrp="1"/>
          </p:cNvSpPr>
          <p:nvPr>
            <p:ph type="body" idx="1"/>
          </p:nvPr>
        </p:nvSpPr>
        <p:spPr>
          <a:xfrm>
            <a:off x="163191" y="1337743"/>
            <a:ext cx="7495592" cy="4376058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indent="0">
              <a:buNone/>
            </a:pPr>
            <a:r>
              <a:rPr lang="en-US" sz="3600" dirty="0"/>
              <a:t>A </a:t>
            </a:r>
            <a:r>
              <a:rPr lang="en-US" sz="3600" b="1" dirty="0"/>
              <a:t>Service Provider Identification Number (SPIN) </a:t>
            </a:r>
            <a:r>
              <a:rPr lang="en-US" sz="3600" dirty="0"/>
              <a:t>is assigned to providers participating in </a:t>
            </a:r>
            <a:r>
              <a:rPr lang="en-US" sz="3600" dirty="0" err="1"/>
              <a:t>E-rate</a:t>
            </a:r>
            <a:r>
              <a:rPr lang="en-US" sz="3600" dirty="0"/>
              <a:t>.</a:t>
            </a:r>
          </a:p>
          <a:p>
            <a:pPr marL="863600"/>
            <a:r>
              <a:rPr lang="en-US" sz="3600" dirty="0"/>
              <a:t>Service providers may have more than one SPIN due to:</a:t>
            </a:r>
          </a:p>
          <a:p>
            <a:pPr marL="1371600" indent="-284163"/>
            <a:r>
              <a:rPr lang="en-US" sz="3600" dirty="0"/>
              <a:t>Different business units or service areas.</a:t>
            </a:r>
          </a:p>
          <a:p>
            <a:pPr marL="1371600" indent="-284163"/>
            <a:r>
              <a:rPr lang="en-US" sz="3600" dirty="0"/>
              <a:t>Mergers and acquisitions.</a:t>
            </a:r>
          </a:p>
        </p:txBody>
      </p:sp>
      <p:sp>
        <p:nvSpPr>
          <p:cNvPr id="137" name="Shape 137"/>
          <p:cNvSpPr txBox="1">
            <a:spLocks noGrp="1"/>
          </p:cNvSpPr>
          <p:nvPr>
            <p:ph type="body" idx="2"/>
          </p:nvPr>
        </p:nvSpPr>
        <p:spPr>
          <a:xfrm>
            <a:off x="304800" y="304801"/>
            <a:ext cx="11582400" cy="635001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buSzPct val="25000"/>
            </a:pPr>
            <a:r>
              <a:rPr lang="en-US" sz="3200" b="1" i="0" u="none" strike="noStrike" cap="none" dirty="0">
                <a:solidFill>
                  <a:srgbClr val="004AD4"/>
                </a:solidFill>
                <a:sym typeface="Source Sans Pro"/>
              </a:rPr>
              <a:t>IDENTIFYING NUMBERS - SPINs</a:t>
            </a:r>
            <a:endParaRPr lang="en-US" sz="3200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>
          <a:xfrm>
            <a:off x="304800" y="6613525"/>
            <a:ext cx="7816049" cy="244475"/>
          </a:xfrm>
        </p:spPr>
        <p:txBody>
          <a:bodyPr/>
          <a:lstStyle/>
          <a:p>
            <a:pPr marL="12700" algn="l">
              <a:lnSpc>
                <a:spcPts val="969"/>
              </a:lnSpc>
            </a:pPr>
            <a:r>
              <a:rPr lang="de-DE" dirty="0">
                <a:solidFill>
                  <a:srgbClr val="0059B7"/>
                </a:solidFill>
              </a:rPr>
              <a:t>© 2018 </a:t>
            </a:r>
            <a:r>
              <a:rPr lang="en-US" dirty="0">
                <a:solidFill>
                  <a:srgbClr val="0059B7"/>
                </a:solidFill>
              </a:rPr>
              <a:t>Universal Service Administrative Co. </a:t>
            </a:r>
            <a:endParaRPr lang="en-US" dirty="0">
              <a:solidFill>
                <a:srgbClr val="0059B7"/>
              </a:solidFill>
              <a:cs typeface="SourceSansPro-Light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73388" y="2107167"/>
            <a:ext cx="3945866" cy="28372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7928131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Shape 136"/>
          <p:cNvSpPr txBox="1">
            <a:spLocks noGrp="1"/>
          </p:cNvSpPr>
          <p:nvPr>
            <p:ph type="body" idx="1"/>
          </p:nvPr>
        </p:nvSpPr>
        <p:spPr>
          <a:xfrm>
            <a:off x="304800" y="1337743"/>
            <a:ext cx="11582400" cy="4376058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indent="0">
              <a:buNone/>
            </a:pPr>
            <a:r>
              <a:rPr lang="en-US" sz="3600" dirty="0"/>
              <a:t>Each consultant is assigned a Consultant Registration Number (CRN) in the system.</a:t>
            </a:r>
          </a:p>
          <a:p>
            <a:pPr marL="863600"/>
            <a:r>
              <a:rPr lang="en-US" sz="3600" dirty="0"/>
              <a:t>A consultant may be a single individual or a consulting firm with multiple employees.</a:t>
            </a:r>
          </a:p>
        </p:txBody>
      </p:sp>
      <p:sp>
        <p:nvSpPr>
          <p:cNvPr id="137" name="Shape 137"/>
          <p:cNvSpPr txBox="1">
            <a:spLocks noGrp="1"/>
          </p:cNvSpPr>
          <p:nvPr>
            <p:ph type="body" idx="2"/>
          </p:nvPr>
        </p:nvSpPr>
        <p:spPr>
          <a:xfrm>
            <a:off x="304800" y="304801"/>
            <a:ext cx="11582400" cy="635001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buSzPct val="25000"/>
            </a:pPr>
            <a:r>
              <a:rPr lang="en-US" sz="3200" b="1" i="0" u="none" strike="noStrike" cap="none" dirty="0">
                <a:solidFill>
                  <a:srgbClr val="004AD4"/>
                </a:solidFill>
                <a:sym typeface="Source Sans Pro"/>
              </a:rPr>
              <a:t>IDENTIFYING NUMBERS - CRNs</a:t>
            </a:r>
            <a:endParaRPr lang="en-US" sz="3200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>
          <a:xfrm>
            <a:off x="304800" y="6613525"/>
            <a:ext cx="7816049" cy="244475"/>
          </a:xfrm>
        </p:spPr>
        <p:txBody>
          <a:bodyPr/>
          <a:lstStyle/>
          <a:p>
            <a:pPr marL="12700" algn="l">
              <a:lnSpc>
                <a:spcPts val="969"/>
              </a:lnSpc>
            </a:pPr>
            <a:r>
              <a:rPr lang="de-DE" dirty="0">
                <a:solidFill>
                  <a:srgbClr val="0059B7"/>
                </a:solidFill>
              </a:rPr>
              <a:t>© 2018 </a:t>
            </a:r>
            <a:r>
              <a:rPr lang="en-US" dirty="0">
                <a:solidFill>
                  <a:srgbClr val="0059B7"/>
                </a:solidFill>
              </a:rPr>
              <a:t>Universal Service Administrative Co. </a:t>
            </a:r>
            <a:endParaRPr lang="en-US" dirty="0">
              <a:solidFill>
                <a:srgbClr val="0059B7"/>
              </a:solidFill>
              <a:cs typeface="SourceSansPro-Light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99397" y="3733737"/>
            <a:ext cx="4116703" cy="27417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184031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Shape 71"/>
          <p:cNvSpPr txBox="1">
            <a:spLocks noGrp="1"/>
          </p:cNvSpPr>
          <p:nvPr>
            <p:ph type="body" idx="1"/>
          </p:nvPr>
        </p:nvSpPr>
        <p:spPr>
          <a:xfrm>
            <a:off x="304800" y="2848069"/>
            <a:ext cx="11582400" cy="672085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Clr>
                <a:schemeClr val="lt1"/>
              </a:buClr>
              <a:buSzPct val="25000"/>
              <a:buFont typeface="Arial"/>
              <a:buNone/>
            </a:pPr>
            <a:r>
              <a:rPr lang="en-US" sz="2500" b="1" i="0" u="none" strike="noStrike" cap="none" dirty="0">
                <a:solidFill>
                  <a:schemeClr val="lt1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ELIGIBILITY</a:t>
            </a:r>
          </a:p>
        </p:txBody>
      </p:sp>
      <p:sp>
        <p:nvSpPr>
          <p:cNvPr id="72" name="Shape 72"/>
          <p:cNvSpPr txBox="1">
            <a:spLocks noGrp="1"/>
          </p:cNvSpPr>
          <p:nvPr>
            <p:ph type="body" idx="2"/>
          </p:nvPr>
        </p:nvSpPr>
        <p:spPr>
          <a:xfrm>
            <a:off x="304800" y="3361912"/>
            <a:ext cx="11582400" cy="3556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25000"/>
              <a:buFont typeface="Arial"/>
              <a:buNone/>
            </a:pPr>
            <a:r>
              <a:rPr lang="en-US" sz="1800" b="1" i="0" u="none" strike="noStrike" cap="none" dirty="0">
                <a:solidFill>
                  <a:schemeClr val="lt1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Who Is Eligible?</a:t>
            </a:r>
            <a:endParaRPr lang="en-US" sz="1800" b="0" i="0" u="none" strike="noStrike" cap="none" dirty="0">
              <a:solidFill>
                <a:schemeClr val="lt1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 marL="12700">
              <a:lnSpc>
                <a:spcPts val="969"/>
              </a:lnSpc>
            </a:pPr>
            <a:r>
              <a:rPr lang="de-DE" dirty="0">
                <a:solidFill>
                  <a:srgbClr val="FFFFFF">
                    <a:lumMod val="95000"/>
                  </a:srgbClr>
                </a:solidFill>
              </a:rPr>
              <a:t>© 2018 </a:t>
            </a:r>
            <a:r>
              <a:rPr lang="en-US" dirty="0">
                <a:solidFill>
                  <a:srgbClr val="FFFFFF">
                    <a:lumMod val="95000"/>
                  </a:srgbClr>
                </a:solidFill>
              </a:rPr>
              <a:t>Universal Service Administrative Co. </a:t>
            </a:r>
            <a:endParaRPr lang="en-US" dirty="0">
              <a:solidFill>
                <a:srgbClr val="FFFFFF">
                  <a:lumMod val="95000"/>
                </a:srgbClr>
              </a:solidFill>
              <a:cs typeface="SourceSansPro-Light"/>
            </a:endParaRPr>
          </a:p>
        </p:txBody>
      </p:sp>
    </p:spTree>
    <p:extLst>
      <p:ext uri="{BB962C8B-B14F-4D97-AF65-F5344CB8AC3E}">
        <p14:creationId xmlns:p14="http://schemas.microsoft.com/office/powerpoint/2010/main" val="2620468617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Shape 71"/>
          <p:cNvSpPr txBox="1">
            <a:spLocks noGrp="1"/>
          </p:cNvSpPr>
          <p:nvPr>
            <p:ph type="body" idx="1"/>
          </p:nvPr>
        </p:nvSpPr>
        <p:spPr>
          <a:xfrm>
            <a:off x="304800" y="2848069"/>
            <a:ext cx="11582400" cy="672085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Clr>
                <a:schemeClr val="lt1"/>
              </a:buClr>
              <a:buSzPct val="25000"/>
              <a:buFont typeface="Arial"/>
              <a:buNone/>
            </a:pPr>
            <a:r>
              <a:rPr lang="en-US" sz="2500" b="1" i="0" u="none" strike="noStrike" cap="none" dirty="0">
                <a:solidFill>
                  <a:schemeClr val="lt1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DISCOUNTS</a:t>
            </a:r>
          </a:p>
          <a:p>
            <a:pPr marL="0" marR="0" lvl="0" indent="0" algn="ctr" rtl="0">
              <a:spcBef>
                <a:spcPts val="0"/>
              </a:spcBef>
              <a:buClr>
                <a:schemeClr val="lt1"/>
              </a:buClr>
              <a:buSzPct val="25000"/>
              <a:buFont typeface="Arial"/>
              <a:buNone/>
            </a:pPr>
            <a:endParaRPr lang="en-US" sz="2500" b="1" i="0" u="none" strike="noStrike" cap="none" dirty="0">
              <a:solidFill>
                <a:schemeClr val="lt1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 marL="12700">
              <a:lnSpc>
                <a:spcPts val="969"/>
              </a:lnSpc>
            </a:pPr>
            <a:r>
              <a:rPr lang="de-DE" dirty="0">
                <a:solidFill>
                  <a:srgbClr val="FFFFFF">
                    <a:lumMod val="95000"/>
                  </a:srgbClr>
                </a:solidFill>
              </a:rPr>
              <a:t>© 2018 </a:t>
            </a:r>
            <a:r>
              <a:rPr lang="en-US" dirty="0">
                <a:solidFill>
                  <a:srgbClr val="FFFFFF">
                    <a:lumMod val="95000"/>
                  </a:srgbClr>
                </a:solidFill>
              </a:rPr>
              <a:t>Universal Service Administrative Co. </a:t>
            </a:r>
            <a:endParaRPr lang="en-US" dirty="0">
              <a:solidFill>
                <a:srgbClr val="FFFFFF">
                  <a:lumMod val="95000"/>
                </a:srgbClr>
              </a:solidFill>
              <a:cs typeface="SourceSansPro-Light"/>
            </a:endParaRPr>
          </a:p>
        </p:txBody>
      </p:sp>
    </p:spTree>
    <p:extLst>
      <p:ext uri="{BB962C8B-B14F-4D97-AF65-F5344CB8AC3E}">
        <p14:creationId xmlns:p14="http://schemas.microsoft.com/office/powerpoint/2010/main" val="2103216424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Shape 136"/>
          <p:cNvSpPr txBox="1">
            <a:spLocks noGrp="1"/>
          </p:cNvSpPr>
          <p:nvPr>
            <p:ph type="body" idx="1"/>
          </p:nvPr>
        </p:nvSpPr>
        <p:spPr>
          <a:xfrm>
            <a:off x="304800" y="1337743"/>
            <a:ext cx="11582400" cy="4376058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indent="0">
              <a:buNone/>
            </a:pPr>
            <a:r>
              <a:rPr lang="en-US" sz="3600" dirty="0"/>
              <a:t>Discounts depend on two pieces of information:</a:t>
            </a:r>
          </a:p>
          <a:p>
            <a:pPr marL="863600"/>
            <a:r>
              <a:rPr lang="en-US" sz="3600" dirty="0"/>
              <a:t>The level of poverty (the percentage of NSLP* eligibility) in the school district.</a:t>
            </a:r>
          </a:p>
          <a:p>
            <a:pPr marL="863600"/>
            <a:r>
              <a:rPr lang="en-US" sz="3600" dirty="0"/>
              <a:t>The urban or rural status of the school district or library system.</a:t>
            </a:r>
          </a:p>
        </p:txBody>
      </p:sp>
      <p:sp>
        <p:nvSpPr>
          <p:cNvPr id="137" name="Shape 137"/>
          <p:cNvSpPr txBox="1">
            <a:spLocks noGrp="1"/>
          </p:cNvSpPr>
          <p:nvPr>
            <p:ph type="body" idx="2"/>
          </p:nvPr>
        </p:nvSpPr>
        <p:spPr>
          <a:xfrm>
            <a:off x="304800" y="304801"/>
            <a:ext cx="11582400" cy="635001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buSzPct val="25000"/>
            </a:pPr>
            <a:r>
              <a:rPr lang="en-US" sz="3200" b="1" i="0" u="none" strike="noStrike" cap="none" dirty="0">
                <a:solidFill>
                  <a:srgbClr val="004AD4"/>
                </a:solidFill>
                <a:sym typeface="Source Sans Pro"/>
              </a:rPr>
              <a:t>DISCOUNTS - Overview</a:t>
            </a:r>
            <a:endParaRPr lang="en-US" sz="3200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>
          <a:xfrm>
            <a:off x="304800" y="6613525"/>
            <a:ext cx="7816049" cy="244475"/>
          </a:xfrm>
        </p:spPr>
        <p:txBody>
          <a:bodyPr/>
          <a:lstStyle/>
          <a:p>
            <a:pPr marL="12700" algn="l">
              <a:lnSpc>
                <a:spcPts val="969"/>
              </a:lnSpc>
            </a:pPr>
            <a:r>
              <a:rPr lang="de-DE" dirty="0">
                <a:solidFill>
                  <a:srgbClr val="0059B7"/>
                </a:solidFill>
              </a:rPr>
              <a:t>© 2018 </a:t>
            </a:r>
            <a:r>
              <a:rPr lang="en-US" dirty="0">
                <a:solidFill>
                  <a:srgbClr val="0059B7"/>
                </a:solidFill>
              </a:rPr>
              <a:t>Universal Service Administrative Co. </a:t>
            </a:r>
            <a:endParaRPr lang="en-US" dirty="0">
              <a:solidFill>
                <a:srgbClr val="0059B7"/>
              </a:solidFill>
              <a:cs typeface="SourceSansPro-Light"/>
            </a:endParaRPr>
          </a:p>
        </p:txBody>
      </p:sp>
      <p:sp>
        <p:nvSpPr>
          <p:cNvPr id="5" name="Text Placeholder 2"/>
          <p:cNvSpPr txBox="1">
            <a:spLocks/>
          </p:cNvSpPr>
          <p:nvPr/>
        </p:nvSpPr>
        <p:spPr>
          <a:xfrm>
            <a:off x="2892056" y="5513721"/>
            <a:ext cx="8686808" cy="761565"/>
          </a:xfrm>
          <a:prstGeom prst="rect">
            <a:avLst/>
          </a:prstGeom>
          <a:noFill/>
          <a:ln>
            <a:noFill/>
          </a:ln>
        </p:spPr>
        <p:txBody>
          <a:bodyPr vert="horz" lIns="91425" tIns="91425" rIns="91425" bIns="91425" rtlCol="0" anchor="t" anchorCtr="0">
            <a:noAutofit/>
          </a:bodyPr>
          <a:lstStyle>
            <a:lvl1pPr marL="285750" marR="0" lvl="0" indent="-28575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Clr>
                <a:schemeClr val="dk1"/>
              </a:buClr>
              <a:buSzPct val="100000"/>
              <a:buFont typeface="Arial" panose="020B0604020202020204" pitchFamily="34" charset="0"/>
              <a:buChar char="•"/>
              <a:defRPr sz="1500" b="0" i="0" u="none" strike="noStrike" kern="1200" cap="none">
                <a:solidFill>
                  <a:schemeClr val="dk1"/>
                </a:solidFill>
                <a:latin typeface="Source Sans Pro" panose="020B0503030403020204" pitchFamily="34" charset="0"/>
                <a:ea typeface="Source Sans Pro Light" pitchFamily="34" charset="0"/>
                <a:cs typeface="Source Sans Pro" panose="020B0503030403020204" pitchFamily="34" charset="0"/>
                <a:sym typeface="Source Sans Pro"/>
              </a:defRPr>
            </a:lvl1pPr>
            <a:lvl2pPr marL="323850" marR="0" lvl="1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Clr>
                <a:schemeClr val="dk1"/>
              </a:buClr>
              <a:buSzPct val="100000"/>
              <a:buFont typeface="Arial"/>
              <a:buNone/>
              <a:defRPr sz="1500" b="0" i="0" u="none" strike="noStrike" kern="1200" cap="none">
                <a:solidFill>
                  <a:schemeClr val="dk1"/>
                </a:solidFill>
                <a:latin typeface="Source Sans Pro Light" pitchFamily="34" charset="0"/>
                <a:ea typeface="Source Sans Pro Light" pitchFamily="34" charset="0"/>
                <a:cs typeface="Source Sans Pro Light" pitchFamily="34" charset="0"/>
                <a:sym typeface="Source Sans Pro"/>
              </a:defRPr>
            </a:lvl2pPr>
            <a:lvl3pPr marL="1523923" marR="0" lvl="2" indent="-114222" algn="l" defTabSz="914400" rtl="0" eaLnBrk="1" latinLnBrk="0" hangingPunct="1">
              <a:lnSpc>
                <a:spcPct val="90000"/>
              </a:lnSpc>
              <a:spcBef>
                <a:spcPts val="640"/>
              </a:spcBef>
              <a:buClr>
                <a:schemeClr val="dk1"/>
              </a:buClr>
              <a:buSzPct val="100000"/>
              <a:buFont typeface="Arial"/>
              <a:buChar char="•"/>
              <a:defRPr sz="1500" b="0" i="0" u="none" strike="noStrike" kern="1200" cap="none">
                <a:solidFill>
                  <a:schemeClr val="dk1"/>
                </a:solidFill>
                <a:latin typeface="Source Sans Pro Light" pitchFamily="34" charset="0"/>
                <a:ea typeface="Source Sans Pro Light" pitchFamily="34" charset="0"/>
                <a:cs typeface="Source Sans Pro Light" pitchFamily="34" charset="0"/>
                <a:sym typeface="Calibri"/>
              </a:defRPr>
            </a:lvl3pPr>
            <a:lvl4pPr marL="2133493" marR="0" lvl="3" indent="-148038" algn="l" defTabSz="914400" rtl="0" eaLnBrk="1" latinLnBrk="0" hangingPunct="1">
              <a:lnSpc>
                <a:spcPct val="90000"/>
              </a:lnSpc>
              <a:spcBef>
                <a:spcPts val="533"/>
              </a:spcBef>
              <a:buClr>
                <a:schemeClr val="dk1"/>
              </a:buClr>
              <a:buSzPct val="98777"/>
              <a:buFont typeface="Arial"/>
              <a:buChar char="–"/>
              <a:defRPr sz="2667" b="0" i="0" u="none" strike="noStrike" kern="1200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743063" marR="0" lvl="4" indent="-148008" algn="l" defTabSz="914400" rtl="0" eaLnBrk="1" latinLnBrk="0" hangingPunct="1">
              <a:lnSpc>
                <a:spcPct val="90000"/>
              </a:lnSpc>
              <a:spcBef>
                <a:spcPts val="533"/>
              </a:spcBef>
              <a:buClr>
                <a:schemeClr val="dk1"/>
              </a:buClr>
              <a:buSzPct val="98777"/>
              <a:buFont typeface="Arial"/>
              <a:buChar char="»"/>
              <a:defRPr sz="2667" b="0" i="0" u="none" strike="noStrike" kern="1200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3352632" marR="0" lvl="5" indent="-147977" algn="l" defTabSz="914400" rtl="0" eaLnBrk="1" latinLnBrk="0" hangingPunct="1">
              <a:lnSpc>
                <a:spcPct val="90000"/>
              </a:lnSpc>
              <a:spcBef>
                <a:spcPts val="533"/>
              </a:spcBef>
              <a:buClr>
                <a:schemeClr val="dk1"/>
              </a:buClr>
              <a:buSzPct val="98777"/>
              <a:buFont typeface="Arial"/>
              <a:buChar char="•"/>
              <a:defRPr sz="2667" b="0" i="0" u="none" strike="noStrike" kern="1200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962202" marR="0" lvl="6" indent="-147947" algn="l" defTabSz="914400" rtl="0" eaLnBrk="1" latinLnBrk="0" hangingPunct="1">
              <a:lnSpc>
                <a:spcPct val="90000"/>
              </a:lnSpc>
              <a:spcBef>
                <a:spcPts val="533"/>
              </a:spcBef>
              <a:buClr>
                <a:schemeClr val="dk1"/>
              </a:buClr>
              <a:buSzPct val="98777"/>
              <a:buFont typeface="Arial"/>
              <a:buChar char="•"/>
              <a:defRPr sz="2667" b="0" i="0" u="none" strike="noStrike" kern="1200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4571771" marR="0" lvl="7" indent="-147916" algn="l" defTabSz="914400" rtl="0" eaLnBrk="1" latinLnBrk="0" hangingPunct="1">
              <a:lnSpc>
                <a:spcPct val="90000"/>
              </a:lnSpc>
              <a:spcBef>
                <a:spcPts val="533"/>
              </a:spcBef>
              <a:buClr>
                <a:schemeClr val="dk1"/>
              </a:buClr>
              <a:buSzPct val="98777"/>
              <a:buFont typeface="Arial"/>
              <a:buChar char="•"/>
              <a:defRPr sz="2667" b="0" i="0" u="none" strike="noStrike" kern="1200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5181341" marR="0" lvl="8" indent="-147886" algn="l" defTabSz="914400" rtl="0" eaLnBrk="1" latinLnBrk="0" hangingPunct="1">
              <a:lnSpc>
                <a:spcPct val="90000"/>
              </a:lnSpc>
              <a:spcBef>
                <a:spcPts val="533"/>
              </a:spcBef>
              <a:buClr>
                <a:schemeClr val="dk1"/>
              </a:buClr>
              <a:buSzPct val="98777"/>
              <a:buFont typeface="Arial"/>
              <a:buChar char="•"/>
              <a:defRPr sz="2667" b="0" i="0" u="none" strike="noStrike" kern="1200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sz="3600" dirty="0"/>
              <a:t>* NSLP = National School Lunch Program</a:t>
            </a:r>
          </a:p>
        </p:txBody>
      </p:sp>
    </p:spTree>
    <p:extLst>
      <p:ext uri="{BB962C8B-B14F-4D97-AF65-F5344CB8AC3E}">
        <p14:creationId xmlns:p14="http://schemas.microsoft.com/office/powerpoint/2010/main" val="1013714285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" name="Shape 137"/>
          <p:cNvSpPr txBox="1">
            <a:spLocks noGrp="1"/>
          </p:cNvSpPr>
          <p:nvPr>
            <p:ph type="body" idx="2"/>
          </p:nvPr>
        </p:nvSpPr>
        <p:spPr>
          <a:xfrm>
            <a:off x="304800" y="304801"/>
            <a:ext cx="11582400" cy="635001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buSzPct val="25000"/>
            </a:pPr>
            <a:r>
              <a:rPr lang="en-US" sz="3200" b="1" i="0" u="none" strike="noStrike" cap="none" dirty="0">
                <a:solidFill>
                  <a:srgbClr val="004AD4"/>
                </a:solidFill>
                <a:sym typeface="Source Sans Pro"/>
              </a:rPr>
              <a:t>DISCOUNT MATRIX</a:t>
            </a:r>
            <a:endParaRPr lang="en-US" sz="3200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>
          <a:xfrm>
            <a:off x="304800" y="6613525"/>
            <a:ext cx="7816049" cy="244475"/>
          </a:xfrm>
        </p:spPr>
        <p:txBody>
          <a:bodyPr/>
          <a:lstStyle/>
          <a:p>
            <a:pPr marL="12700" algn="l">
              <a:lnSpc>
                <a:spcPts val="969"/>
              </a:lnSpc>
            </a:pPr>
            <a:r>
              <a:rPr lang="de-DE" dirty="0">
                <a:solidFill>
                  <a:srgbClr val="0059B7"/>
                </a:solidFill>
              </a:rPr>
              <a:t>© 2018 </a:t>
            </a:r>
            <a:r>
              <a:rPr lang="en-US" dirty="0">
                <a:solidFill>
                  <a:srgbClr val="0059B7"/>
                </a:solidFill>
              </a:rPr>
              <a:t>Universal Service Administrative Co. </a:t>
            </a:r>
            <a:endParaRPr lang="en-US" dirty="0">
              <a:solidFill>
                <a:srgbClr val="0059B7"/>
              </a:solidFill>
              <a:cs typeface="SourceSansPro-Light"/>
            </a:endParaRPr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0174570"/>
              </p:ext>
            </p:extLst>
          </p:nvPr>
        </p:nvGraphicFramePr>
        <p:xfrm>
          <a:off x="674497" y="1353706"/>
          <a:ext cx="10920872" cy="4400238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3906942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3506965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3506965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</a:tblGrid>
              <a:tr h="704694">
                <a:tc rowSpan="2">
                  <a:txBody>
                    <a:bodyPr/>
                    <a:lstStyle/>
                    <a:p>
                      <a:pPr marL="0" marR="0" indent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</a:rPr>
                        <a:t>INCOME </a:t>
                      </a:r>
                    </a:p>
                    <a:p>
                      <a:pPr marL="0" marR="0" indent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</a:rPr>
                        <a:t>Measured by percentage of students eligible for NSLP </a:t>
                      </a:r>
                      <a:endParaRPr lang="en-US" sz="2400" dirty="0">
                        <a:solidFill>
                          <a:srgbClr val="000000"/>
                        </a:solidFill>
                        <a:effectLst/>
                        <a:latin typeface="Source Sans Pro" panose="020B0503030403020204" pitchFamily="34" charset="0"/>
                        <a:ea typeface="Source Sans Pro" panose="020B0503030403020204" pitchFamily="34" charset="0"/>
                        <a:cs typeface="Source Sans Pro" panose="020B0503030403020204" pitchFamily="34" charset="0"/>
                      </a:endParaRPr>
                    </a:p>
                  </a:txBody>
                  <a:tcPr marL="69850" marR="73025" marT="8255" marB="0"/>
                </a:tc>
                <a:tc gridSpan="2">
                  <a:txBody>
                    <a:bodyPr/>
                    <a:lstStyle/>
                    <a:p>
                      <a:pPr marL="0" marR="0" indent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>
                          <a:effectLst/>
                        </a:rPr>
                        <a:t>DISCOUNT</a:t>
                      </a:r>
                      <a:endParaRPr lang="en-US" sz="2400">
                        <a:solidFill>
                          <a:srgbClr val="000000"/>
                        </a:solidFill>
                        <a:effectLst/>
                        <a:latin typeface="Source Sans Pro" panose="020B0503030403020204" pitchFamily="34" charset="0"/>
                        <a:ea typeface="Source Sans Pro" panose="020B0503030403020204" pitchFamily="34" charset="0"/>
                        <a:cs typeface="Source Sans Pro" panose="020B0503030403020204" pitchFamily="34" charset="0"/>
                      </a:endParaRPr>
                    </a:p>
                  </a:txBody>
                  <a:tcPr marL="69850" marR="73025" marT="8255" marB="0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830715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5080" indent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25"/>
                        </a:spcAft>
                      </a:pPr>
                      <a:r>
                        <a:rPr lang="en-US" sz="2400" b="1" dirty="0">
                          <a:effectLst/>
                        </a:rPr>
                        <a:t>URBAN </a:t>
                      </a:r>
                    </a:p>
                    <a:p>
                      <a:pPr marL="0" marR="0" indent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b="1" dirty="0">
                          <a:effectLst/>
                        </a:rPr>
                        <a:t> </a:t>
                      </a:r>
                      <a:endParaRPr lang="en-US" sz="2400" b="1" dirty="0">
                        <a:solidFill>
                          <a:srgbClr val="000000"/>
                        </a:solidFill>
                        <a:effectLst/>
                        <a:latin typeface="Source Sans Pro" panose="020B0503030403020204" pitchFamily="34" charset="0"/>
                        <a:ea typeface="Source Sans Pro" panose="020B0503030403020204" pitchFamily="34" charset="0"/>
                        <a:cs typeface="Source Sans Pro" panose="020B0503030403020204" pitchFamily="34" charset="0"/>
                      </a:endParaRPr>
                    </a:p>
                  </a:txBody>
                  <a:tcPr marL="69850" marR="73025" marT="8255" marB="0"/>
                </a:tc>
                <a:tc>
                  <a:txBody>
                    <a:bodyPr/>
                    <a:lstStyle/>
                    <a:p>
                      <a:pPr marL="2540" marR="0" indent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25"/>
                        </a:spcAft>
                      </a:pPr>
                      <a:r>
                        <a:rPr lang="en-US" sz="2400" b="1">
                          <a:effectLst/>
                        </a:rPr>
                        <a:t>RURAL </a:t>
                      </a:r>
                      <a:endParaRPr lang="en-US" sz="2400" b="1">
                        <a:solidFill>
                          <a:srgbClr val="000000"/>
                        </a:solidFill>
                        <a:effectLst/>
                        <a:latin typeface="Source Sans Pro" panose="020B0503030403020204" pitchFamily="34" charset="0"/>
                        <a:ea typeface="Source Sans Pro" panose="020B0503030403020204" pitchFamily="34" charset="0"/>
                        <a:cs typeface="Source Sans Pro" panose="020B0503030403020204" pitchFamily="34" charset="0"/>
                      </a:endParaRPr>
                    </a:p>
                  </a:txBody>
                  <a:tcPr marL="69850" marR="73025" marT="8255" marB="0"/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469399">
                <a:tc>
                  <a:txBody>
                    <a:bodyPr/>
                    <a:lstStyle/>
                    <a:p>
                      <a:pPr marL="0" marR="0" indent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>
                          <a:effectLst/>
                        </a:rPr>
                        <a:t>Less than 1% </a:t>
                      </a:r>
                      <a:endParaRPr lang="en-US" sz="2400">
                        <a:solidFill>
                          <a:srgbClr val="000000"/>
                        </a:solidFill>
                        <a:effectLst/>
                        <a:latin typeface="Source Sans Pro" panose="020B0503030403020204" pitchFamily="34" charset="0"/>
                        <a:ea typeface="Source Sans Pro" panose="020B0503030403020204" pitchFamily="34" charset="0"/>
                        <a:cs typeface="Source Sans Pro" panose="020B0503030403020204" pitchFamily="34" charset="0"/>
                      </a:endParaRPr>
                    </a:p>
                  </a:txBody>
                  <a:tcPr marL="69850" marR="73025" marT="8255" marB="0"/>
                </a:tc>
                <a:tc>
                  <a:txBody>
                    <a:bodyPr/>
                    <a:lstStyle/>
                    <a:p>
                      <a:pPr marL="1270" marR="0" indent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b="1" dirty="0">
                          <a:effectLst/>
                        </a:rPr>
                        <a:t>20</a:t>
                      </a:r>
                      <a:endParaRPr lang="en-US" sz="2400" b="1" dirty="0">
                        <a:solidFill>
                          <a:srgbClr val="000000"/>
                        </a:solidFill>
                        <a:effectLst/>
                        <a:latin typeface="Source Sans Pro" panose="020B0503030403020204" pitchFamily="34" charset="0"/>
                        <a:ea typeface="Source Sans Pro" panose="020B0503030403020204" pitchFamily="34" charset="0"/>
                        <a:cs typeface="Source Sans Pro" panose="020B0503030403020204" pitchFamily="34" charset="0"/>
                      </a:endParaRPr>
                    </a:p>
                  </a:txBody>
                  <a:tcPr marL="69850" marR="73025" marT="8255" marB="0"/>
                </a:tc>
                <a:tc>
                  <a:txBody>
                    <a:bodyPr/>
                    <a:lstStyle/>
                    <a:p>
                      <a:pPr marL="7620" marR="0" indent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b="1">
                          <a:effectLst/>
                        </a:rPr>
                        <a:t>25</a:t>
                      </a:r>
                      <a:endParaRPr lang="en-US" sz="2400" b="1">
                        <a:solidFill>
                          <a:srgbClr val="000000"/>
                        </a:solidFill>
                        <a:effectLst/>
                        <a:latin typeface="Source Sans Pro" panose="020B0503030403020204" pitchFamily="34" charset="0"/>
                        <a:ea typeface="Source Sans Pro" panose="020B0503030403020204" pitchFamily="34" charset="0"/>
                        <a:cs typeface="Source Sans Pro" panose="020B0503030403020204" pitchFamily="34" charset="0"/>
                      </a:endParaRPr>
                    </a:p>
                  </a:txBody>
                  <a:tcPr marL="69850" marR="73025" marT="8255" marB="0"/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479086">
                <a:tc>
                  <a:txBody>
                    <a:bodyPr/>
                    <a:lstStyle/>
                    <a:p>
                      <a:pPr marL="0" marR="0" indent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>
                          <a:effectLst/>
                        </a:rPr>
                        <a:t>1% to 19% </a:t>
                      </a:r>
                      <a:endParaRPr lang="en-US" sz="2400">
                        <a:solidFill>
                          <a:srgbClr val="000000"/>
                        </a:solidFill>
                        <a:effectLst/>
                        <a:latin typeface="Source Sans Pro" panose="020B0503030403020204" pitchFamily="34" charset="0"/>
                        <a:ea typeface="Source Sans Pro" panose="020B0503030403020204" pitchFamily="34" charset="0"/>
                        <a:cs typeface="Source Sans Pro" panose="020B0503030403020204" pitchFamily="34" charset="0"/>
                      </a:endParaRPr>
                    </a:p>
                  </a:txBody>
                  <a:tcPr marL="69850" marR="73025" marT="8255" marB="0"/>
                </a:tc>
                <a:tc>
                  <a:txBody>
                    <a:bodyPr/>
                    <a:lstStyle/>
                    <a:p>
                      <a:pPr marL="1270" marR="0" indent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b="1" dirty="0">
                          <a:effectLst/>
                        </a:rPr>
                        <a:t>40</a:t>
                      </a:r>
                      <a:endParaRPr lang="en-US" sz="2400" b="1" dirty="0">
                        <a:solidFill>
                          <a:srgbClr val="000000"/>
                        </a:solidFill>
                        <a:effectLst/>
                        <a:latin typeface="Source Sans Pro" panose="020B0503030403020204" pitchFamily="34" charset="0"/>
                        <a:ea typeface="Source Sans Pro" panose="020B0503030403020204" pitchFamily="34" charset="0"/>
                        <a:cs typeface="Source Sans Pro" panose="020B0503030403020204" pitchFamily="34" charset="0"/>
                      </a:endParaRPr>
                    </a:p>
                  </a:txBody>
                  <a:tcPr marL="69850" marR="73025" marT="8255" marB="0"/>
                </a:tc>
                <a:tc>
                  <a:txBody>
                    <a:bodyPr/>
                    <a:lstStyle/>
                    <a:p>
                      <a:pPr marL="7620" marR="0" indent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b="1" dirty="0">
                          <a:effectLst/>
                        </a:rPr>
                        <a:t>50</a:t>
                      </a:r>
                      <a:endParaRPr lang="en-US" sz="2400" b="1" dirty="0">
                        <a:solidFill>
                          <a:srgbClr val="000000"/>
                        </a:solidFill>
                        <a:effectLst/>
                        <a:latin typeface="Source Sans Pro" panose="020B0503030403020204" pitchFamily="34" charset="0"/>
                        <a:ea typeface="Source Sans Pro" panose="020B0503030403020204" pitchFamily="34" charset="0"/>
                        <a:cs typeface="Source Sans Pro" panose="020B0503030403020204" pitchFamily="34" charset="0"/>
                      </a:endParaRPr>
                    </a:p>
                  </a:txBody>
                  <a:tcPr marL="69850" marR="73025" marT="8255" marB="0"/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479086">
                <a:tc>
                  <a:txBody>
                    <a:bodyPr/>
                    <a:lstStyle/>
                    <a:p>
                      <a:pPr marL="0" marR="0" indent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>
                          <a:effectLst/>
                        </a:rPr>
                        <a:t>20% to 34% </a:t>
                      </a:r>
                      <a:endParaRPr lang="en-US" sz="2400">
                        <a:solidFill>
                          <a:srgbClr val="000000"/>
                        </a:solidFill>
                        <a:effectLst/>
                        <a:latin typeface="Source Sans Pro" panose="020B0503030403020204" pitchFamily="34" charset="0"/>
                        <a:ea typeface="Source Sans Pro" panose="020B0503030403020204" pitchFamily="34" charset="0"/>
                        <a:cs typeface="Source Sans Pro" panose="020B0503030403020204" pitchFamily="34" charset="0"/>
                      </a:endParaRPr>
                    </a:p>
                  </a:txBody>
                  <a:tcPr marL="69850" marR="73025" marT="8255" marB="0"/>
                </a:tc>
                <a:tc>
                  <a:txBody>
                    <a:bodyPr/>
                    <a:lstStyle/>
                    <a:p>
                      <a:pPr marL="1270" marR="0" indent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b="1">
                          <a:effectLst/>
                        </a:rPr>
                        <a:t>50</a:t>
                      </a:r>
                      <a:endParaRPr lang="en-US" sz="2400" b="1">
                        <a:solidFill>
                          <a:srgbClr val="000000"/>
                        </a:solidFill>
                        <a:effectLst/>
                        <a:latin typeface="Source Sans Pro" panose="020B0503030403020204" pitchFamily="34" charset="0"/>
                        <a:ea typeface="Source Sans Pro" panose="020B0503030403020204" pitchFamily="34" charset="0"/>
                        <a:cs typeface="Source Sans Pro" panose="020B0503030403020204" pitchFamily="34" charset="0"/>
                      </a:endParaRPr>
                    </a:p>
                  </a:txBody>
                  <a:tcPr marL="69850" marR="73025" marT="8255" marB="0"/>
                </a:tc>
                <a:tc>
                  <a:txBody>
                    <a:bodyPr/>
                    <a:lstStyle/>
                    <a:p>
                      <a:pPr marL="7620" marR="0" indent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b="1" dirty="0">
                          <a:effectLst/>
                        </a:rPr>
                        <a:t>60</a:t>
                      </a:r>
                      <a:endParaRPr lang="en-US" sz="2400" b="1" dirty="0">
                        <a:solidFill>
                          <a:srgbClr val="000000"/>
                        </a:solidFill>
                        <a:effectLst/>
                        <a:latin typeface="Source Sans Pro" panose="020B0503030403020204" pitchFamily="34" charset="0"/>
                        <a:ea typeface="Source Sans Pro" panose="020B0503030403020204" pitchFamily="34" charset="0"/>
                        <a:cs typeface="Source Sans Pro" panose="020B0503030403020204" pitchFamily="34" charset="0"/>
                      </a:endParaRPr>
                    </a:p>
                  </a:txBody>
                  <a:tcPr marL="69850" marR="73025" marT="8255" marB="0"/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479086">
                <a:tc>
                  <a:txBody>
                    <a:bodyPr/>
                    <a:lstStyle/>
                    <a:p>
                      <a:pPr marL="0" marR="0" indent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>
                          <a:effectLst/>
                        </a:rPr>
                        <a:t>35% to 49% </a:t>
                      </a:r>
                      <a:endParaRPr lang="en-US" sz="2400">
                        <a:solidFill>
                          <a:srgbClr val="000000"/>
                        </a:solidFill>
                        <a:effectLst/>
                        <a:latin typeface="Source Sans Pro" panose="020B0503030403020204" pitchFamily="34" charset="0"/>
                        <a:ea typeface="Source Sans Pro" panose="020B0503030403020204" pitchFamily="34" charset="0"/>
                        <a:cs typeface="Source Sans Pro" panose="020B0503030403020204" pitchFamily="34" charset="0"/>
                      </a:endParaRPr>
                    </a:p>
                  </a:txBody>
                  <a:tcPr marL="69850" marR="73025" marT="8255" marB="0"/>
                </a:tc>
                <a:tc>
                  <a:txBody>
                    <a:bodyPr/>
                    <a:lstStyle/>
                    <a:p>
                      <a:pPr marL="1270" marR="0" indent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b="1">
                          <a:effectLst/>
                        </a:rPr>
                        <a:t>60</a:t>
                      </a:r>
                      <a:endParaRPr lang="en-US" sz="2400" b="1">
                        <a:solidFill>
                          <a:srgbClr val="000000"/>
                        </a:solidFill>
                        <a:effectLst/>
                        <a:latin typeface="Source Sans Pro" panose="020B0503030403020204" pitchFamily="34" charset="0"/>
                        <a:ea typeface="Source Sans Pro" panose="020B0503030403020204" pitchFamily="34" charset="0"/>
                        <a:cs typeface="Source Sans Pro" panose="020B0503030403020204" pitchFamily="34" charset="0"/>
                      </a:endParaRPr>
                    </a:p>
                  </a:txBody>
                  <a:tcPr marL="69850" marR="73025" marT="8255" marB="0"/>
                </a:tc>
                <a:tc>
                  <a:txBody>
                    <a:bodyPr/>
                    <a:lstStyle/>
                    <a:p>
                      <a:pPr marL="7620" marR="0" indent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b="1" dirty="0">
                          <a:effectLst/>
                        </a:rPr>
                        <a:t>70</a:t>
                      </a:r>
                      <a:endParaRPr lang="en-US" sz="2400" b="1" dirty="0">
                        <a:solidFill>
                          <a:srgbClr val="000000"/>
                        </a:solidFill>
                        <a:effectLst/>
                        <a:latin typeface="Source Sans Pro" panose="020B0503030403020204" pitchFamily="34" charset="0"/>
                        <a:ea typeface="Source Sans Pro" panose="020B0503030403020204" pitchFamily="34" charset="0"/>
                        <a:cs typeface="Source Sans Pro" panose="020B0503030403020204" pitchFamily="34" charset="0"/>
                      </a:endParaRPr>
                    </a:p>
                  </a:txBody>
                  <a:tcPr marL="69850" marR="73025" marT="8255" marB="0"/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  <a:tr h="479086">
                <a:tc>
                  <a:txBody>
                    <a:bodyPr/>
                    <a:lstStyle/>
                    <a:p>
                      <a:pPr marL="0" marR="0" indent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>
                          <a:effectLst/>
                        </a:rPr>
                        <a:t>50% to 74% </a:t>
                      </a:r>
                      <a:endParaRPr lang="en-US" sz="2400">
                        <a:solidFill>
                          <a:srgbClr val="000000"/>
                        </a:solidFill>
                        <a:effectLst/>
                        <a:latin typeface="Source Sans Pro" panose="020B0503030403020204" pitchFamily="34" charset="0"/>
                        <a:ea typeface="Source Sans Pro" panose="020B0503030403020204" pitchFamily="34" charset="0"/>
                        <a:cs typeface="Source Sans Pro" panose="020B0503030403020204" pitchFamily="34" charset="0"/>
                      </a:endParaRPr>
                    </a:p>
                  </a:txBody>
                  <a:tcPr marL="69850" marR="73025" marT="8255" marB="0"/>
                </a:tc>
                <a:tc>
                  <a:txBody>
                    <a:bodyPr/>
                    <a:lstStyle/>
                    <a:p>
                      <a:pPr marL="1270" marR="0" indent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b="1">
                          <a:effectLst/>
                        </a:rPr>
                        <a:t>80</a:t>
                      </a:r>
                      <a:endParaRPr lang="en-US" sz="2400" b="1">
                        <a:solidFill>
                          <a:srgbClr val="000000"/>
                        </a:solidFill>
                        <a:effectLst/>
                        <a:latin typeface="Source Sans Pro" panose="020B0503030403020204" pitchFamily="34" charset="0"/>
                        <a:ea typeface="Source Sans Pro" panose="020B0503030403020204" pitchFamily="34" charset="0"/>
                        <a:cs typeface="Source Sans Pro" panose="020B0503030403020204" pitchFamily="34" charset="0"/>
                      </a:endParaRPr>
                    </a:p>
                  </a:txBody>
                  <a:tcPr marL="69850" marR="73025" marT="8255" marB="0"/>
                </a:tc>
                <a:tc>
                  <a:txBody>
                    <a:bodyPr/>
                    <a:lstStyle/>
                    <a:p>
                      <a:pPr marL="7620" marR="0" indent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b="1" dirty="0">
                          <a:effectLst/>
                        </a:rPr>
                        <a:t>80</a:t>
                      </a:r>
                      <a:endParaRPr lang="en-US" sz="2400" b="1" dirty="0">
                        <a:solidFill>
                          <a:srgbClr val="000000"/>
                        </a:solidFill>
                        <a:effectLst/>
                        <a:latin typeface="Source Sans Pro" panose="020B0503030403020204" pitchFamily="34" charset="0"/>
                        <a:ea typeface="Source Sans Pro" panose="020B0503030403020204" pitchFamily="34" charset="0"/>
                        <a:cs typeface="Source Sans Pro" panose="020B0503030403020204" pitchFamily="34" charset="0"/>
                      </a:endParaRPr>
                    </a:p>
                  </a:txBody>
                  <a:tcPr marL="69850" marR="73025" marT="8255" marB="0"/>
                </a:tc>
                <a:extLst>
                  <a:ext uri="{0D108BD9-81ED-4DB2-BD59-A6C34878D82A}">
                    <a16:rowId xmlns:a16="http://schemas.microsoft.com/office/drawing/2014/main" xmlns="" val="10006"/>
                  </a:ext>
                </a:extLst>
              </a:tr>
              <a:tr h="479086">
                <a:tc>
                  <a:txBody>
                    <a:bodyPr/>
                    <a:lstStyle/>
                    <a:p>
                      <a:pPr marL="0" marR="0" indent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>
                          <a:effectLst/>
                        </a:rPr>
                        <a:t>75% to 100% </a:t>
                      </a:r>
                      <a:endParaRPr lang="en-US" sz="2400">
                        <a:solidFill>
                          <a:srgbClr val="000000"/>
                        </a:solidFill>
                        <a:effectLst/>
                        <a:latin typeface="Source Sans Pro" panose="020B0503030403020204" pitchFamily="34" charset="0"/>
                        <a:ea typeface="Source Sans Pro" panose="020B0503030403020204" pitchFamily="34" charset="0"/>
                        <a:cs typeface="Source Sans Pro" panose="020B0503030403020204" pitchFamily="34" charset="0"/>
                      </a:endParaRPr>
                    </a:p>
                  </a:txBody>
                  <a:tcPr marL="69850" marR="73025" marT="8255" marB="0"/>
                </a:tc>
                <a:tc>
                  <a:txBody>
                    <a:bodyPr/>
                    <a:lstStyle/>
                    <a:p>
                      <a:pPr marL="1270" marR="0" indent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b="1">
                          <a:effectLst/>
                        </a:rPr>
                        <a:t>90 for C1, 85 for C2</a:t>
                      </a:r>
                      <a:endParaRPr lang="en-US" sz="2400" b="1">
                        <a:solidFill>
                          <a:srgbClr val="000000"/>
                        </a:solidFill>
                        <a:effectLst/>
                        <a:latin typeface="Source Sans Pro" panose="020B0503030403020204" pitchFamily="34" charset="0"/>
                        <a:ea typeface="Source Sans Pro" panose="020B0503030403020204" pitchFamily="34" charset="0"/>
                        <a:cs typeface="Source Sans Pro" panose="020B0503030403020204" pitchFamily="34" charset="0"/>
                      </a:endParaRPr>
                    </a:p>
                  </a:txBody>
                  <a:tcPr marL="69850" marR="73025" marT="8255" marB="0"/>
                </a:tc>
                <a:tc>
                  <a:txBody>
                    <a:bodyPr/>
                    <a:lstStyle/>
                    <a:p>
                      <a:pPr marL="7620" marR="0" indent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b="1" dirty="0">
                          <a:effectLst/>
                        </a:rPr>
                        <a:t>90 for C1, 85 for C2</a:t>
                      </a:r>
                      <a:endParaRPr lang="en-US" sz="2400" b="1" dirty="0">
                        <a:solidFill>
                          <a:srgbClr val="000000"/>
                        </a:solidFill>
                        <a:effectLst/>
                        <a:latin typeface="Source Sans Pro" panose="020B0503030403020204" pitchFamily="34" charset="0"/>
                        <a:ea typeface="Source Sans Pro" panose="020B0503030403020204" pitchFamily="34" charset="0"/>
                        <a:cs typeface="Source Sans Pro" panose="020B0503030403020204" pitchFamily="34" charset="0"/>
                      </a:endParaRPr>
                    </a:p>
                  </a:txBody>
                  <a:tcPr marL="69850" marR="73025" marT="8255" marB="0"/>
                </a:tc>
                <a:extLst>
                  <a:ext uri="{0D108BD9-81ED-4DB2-BD59-A6C34878D82A}">
                    <a16:rowId xmlns:a16="http://schemas.microsoft.com/office/drawing/2014/main" xmlns="" val="1000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808907106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Shape 136"/>
          <p:cNvSpPr txBox="1">
            <a:spLocks noGrp="1"/>
          </p:cNvSpPr>
          <p:nvPr>
            <p:ph type="body" idx="1"/>
          </p:nvPr>
        </p:nvSpPr>
        <p:spPr>
          <a:xfrm>
            <a:off x="304800" y="1337743"/>
            <a:ext cx="11582400" cy="3309671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515938"/>
            <a:r>
              <a:rPr lang="en-US" sz="3600" dirty="0"/>
              <a:t>Determine the total number of students eligible for NSLP in the school district.</a:t>
            </a:r>
          </a:p>
          <a:p>
            <a:pPr marL="515938"/>
            <a:r>
              <a:rPr lang="en-US" sz="3600" dirty="0"/>
              <a:t>Determine the total number of students in the school district.</a:t>
            </a:r>
          </a:p>
          <a:p>
            <a:pPr marL="515938"/>
            <a:r>
              <a:rPr lang="en-US" sz="3600" dirty="0"/>
              <a:t>Divide the first number by the second </a:t>
            </a:r>
            <a:r>
              <a:rPr lang="en-US" sz="3600" dirty="0" smtClean="0"/>
              <a:t>number.</a:t>
            </a:r>
            <a:endParaRPr lang="en-US" sz="3600" dirty="0"/>
          </a:p>
        </p:txBody>
      </p:sp>
      <p:sp>
        <p:nvSpPr>
          <p:cNvPr id="137" name="Shape 137"/>
          <p:cNvSpPr txBox="1">
            <a:spLocks noGrp="1"/>
          </p:cNvSpPr>
          <p:nvPr>
            <p:ph type="body" idx="2"/>
          </p:nvPr>
        </p:nvSpPr>
        <p:spPr>
          <a:xfrm>
            <a:off x="304800" y="304801"/>
            <a:ext cx="11582400" cy="635001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buSzPct val="25000"/>
            </a:pPr>
            <a:r>
              <a:rPr lang="en-US" sz="3200" b="1" i="0" u="none" strike="noStrike" cap="none" dirty="0">
                <a:solidFill>
                  <a:srgbClr val="004AD4"/>
                </a:solidFill>
                <a:sym typeface="Source Sans Pro"/>
              </a:rPr>
              <a:t>DISCOUNTS – School District NSLP Calculation</a:t>
            </a:r>
            <a:endParaRPr lang="en-US" sz="3200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>
          <a:xfrm>
            <a:off x="304800" y="6613525"/>
            <a:ext cx="7816049" cy="244475"/>
          </a:xfrm>
        </p:spPr>
        <p:txBody>
          <a:bodyPr/>
          <a:lstStyle/>
          <a:p>
            <a:pPr marL="12700" algn="l">
              <a:lnSpc>
                <a:spcPts val="969"/>
              </a:lnSpc>
            </a:pPr>
            <a:r>
              <a:rPr lang="de-DE" dirty="0">
                <a:solidFill>
                  <a:srgbClr val="0059B7"/>
                </a:solidFill>
              </a:rPr>
              <a:t>© 2018 </a:t>
            </a:r>
            <a:r>
              <a:rPr lang="en-US" dirty="0">
                <a:solidFill>
                  <a:srgbClr val="0059B7"/>
                </a:solidFill>
              </a:rPr>
              <a:t>Universal Service Administrative Co. </a:t>
            </a:r>
            <a:endParaRPr lang="en-US" dirty="0">
              <a:solidFill>
                <a:srgbClr val="0059B7"/>
              </a:solidFill>
              <a:cs typeface="SourceSansPro-Light"/>
            </a:endParaRPr>
          </a:p>
        </p:txBody>
      </p:sp>
    </p:spTree>
    <p:extLst>
      <p:ext uri="{BB962C8B-B14F-4D97-AF65-F5344CB8AC3E}">
        <p14:creationId xmlns:p14="http://schemas.microsoft.com/office/powerpoint/2010/main" val="3633190386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Shape 136"/>
          <p:cNvSpPr txBox="1">
            <a:spLocks noGrp="1"/>
          </p:cNvSpPr>
          <p:nvPr>
            <p:ph type="body" idx="1"/>
          </p:nvPr>
        </p:nvSpPr>
        <p:spPr>
          <a:xfrm>
            <a:off x="304800" y="1337743"/>
            <a:ext cx="11582400" cy="3817917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indent="0">
              <a:buNone/>
            </a:pPr>
            <a:r>
              <a:rPr lang="en-US" sz="3600" b="1" dirty="0"/>
              <a:t>EXAMPLE:</a:t>
            </a:r>
          </a:p>
          <a:p>
            <a:pPr marL="863600"/>
            <a:r>
              <a:rPr lang="en-US" sz="3600" dirty="0"/>
              <a:t>Orange School District has 1,070 students. Of those 1,070 students, 450 are eligible for NSLP.</a:t>
            </a:r>
          </a:p>
          <a:p>
            <a:pPr marL="863600"/>
            <a:r>
              <a:rPr lang="en-US" sz="3600" dirty="0"/>
              <a:t>The percentage of the student population eligible for NSLP:</a:t>
            </a:r>
          </a:p>
          <a:p>
            <a:pPr marL="1371600" indent="0">
              <a:buNone/>
            </a:pPr>
            <a:r>
              <a:rPr lang="en-US" sz="3600" dirty="0"/>
              <a:t>450/1070 = 42%</a:t>
            </a:r>
          </a:p>
        </p:txBody>
      </p:sp>
      <p:sp>
        <p:nvSpPr>
          <p:cNvPr id="137" name="Shape 137"/>
          <p:cNvSpPr txBox="1">
            <a:spLocks noGrp="1"/>
          </p:cNvSpPr>
          <p:nvPr>
            <p:ph type="body" idx="2"/>
          </p:nvPr>
        </p:nvSpPr>
        <p:spPr>
          <a:xfrm>
            <a:off x="304800" y="304801"/>
            <a:ext cx="11582400" cy="635001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buSzPct val="25000"/>
            </a:pPr>
            <a:r>
              <a:rPr lang="en-US" sz="3200" b="1" i="0" u="none" strike="noStrike" cap="none" dirty="0">
                <a:solidFill>
                  <a:srgbClr val="004AD4"/>
                </a:solidFill>
                <a:sym typeface="Source Sans Pro"/>
              </a:rPr>
              <a:t>DISCOUNTS – School District NSLP Calculation</a:t>
            </a:r>
            <a:endParaRPr lang="en-US" sz="3200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>
          <a:xfrm>
            <a:off x="304800" y="6613525"/>
            <a:ext cx="7816049" cy="244475"/>
          </a:xfrm>
        </p:spPr>
        <p:txBody>
          <a:bodyPr/>
          <a:lstStyle/>
          <a:p>
            <a:pPr marL="12700" algn="l">
              <a:lnSpc>
                <a:spcPts val="969"/>
              </a:lnSpc>
            </a:pPr>
            <a:r>
              <a:rPr lang="de-DE" dirty="0">
                <a:solidFill>
                  <a:srgbClr val="0059B7"/>
                </a:solidFill>
              </a:rPr>
              <a:t>© 2018 </a:t>
            </a:r>
            <a:r>
              <a:rPr lang="en-US" dirty="0">
                <a:solidFill>
                  <a:srgbClr val="0059B7"/>
                </a:solidFill>
              </a:rPr>
              <a:t>Universal Service Administrative Co. </a:t>
            </a:r>
            <a:endParaRPr lang="en-US" dirty="0">
              <a:solidFill>
                <a:srgbClr val="0059B7"/>
              </a:solidFill>
              <a:cs typeface="SourceSansPro-Light"/>
            </a:endParaRPr>
          </a:p>
        </p:txBody>
      </p:sp>
    </p:spTree>
    <p:extLst>
      <p:ext uri="{BB962C8B-B14F-4D97-AF65-F5344CB8AC3E}">
        <p14:creationId xmlns:p14="http://schemas.microsoft.com/office/powerpoint/2010/main" val="853956215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Shape 136"/>
          <p:cNvSpPr txBox="1">
            <a:spLocks noGrp="1"/>
          </p:cNvSpPr>
          <p:nvPr>
            <p:ph type="body" idx="1"/>
          </p:nvPr>
        </p:nvSpPr>
        <p:spPr>
          <a:xfrm>
            <a:off x="304799" y="1337743"/>
            <a:ext cx="11455941" cy="4985236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515938"/>
            <a:r>
              <a:rPr lang="en-US" sz="3600" dirty="0"/>
              <a:t>An individual school is urban if it is located in an “Urbanized Area” or “Urban Cluster” with a population of 25,000 or more. Otherwise it is rural.</a:t>
            </a:r>
          </a:p>
        </p:txBody>
      </p:sp>
      <p:sp>
        <p:nvSpPr>
          <p:cNvPr id="137" name="Shape 137"/>
          <p:cNvSpPr txBox="1">
            <a:spLocks noGrp="1"/>
          </p:cNvSpPr>
          <p:nvPr>
            <p:ph type="body" idx="2"/>
          </p:nvPr>
        </p:nvSpPr>
        <p:spPr>
          <a:xfrm>
            <a:off x="304800" y="304801"/>
            <a:ext cx="11582400" cy="635001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buSzPct val="25000"/>
            </a:pPr>
            <a:r>
              <a:rPr lang="en-US" sz="3200" b="1" i="0" u="none" strike="noStrike" cap="none" dirty="0">
                <a:solidFill>
                  <a:srgbClr val="004AD4"/>
                </a:solidFill>
                <a:sym typeface="Source Sans Pro"/>
              </a:rPr>
              <a:t>DISCOUNTS – School District Urban/Rural Determination</a:t>
            </a:r>
            <a:endParaRPr lang="en-US" sz="3200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>
          <a:xfrm>
            <a:off x="304800" y="6613525"/>
            <a:ext cx="7816049" cy="244475"/>
          </a:xfrm>
        </p:spPr>
        <p:txBody>
          <a:bodyPr/>
          <a:lstStyle/>
          <a:p>
            <a:pPr marL="12700" algn="l">
              <a:lnSpc>
                <a:spcPts val="969"/>
              </a:lnSpc>
            </a:pPr>
            <a:r>
              <a:rPr lang="de-DE" dirty="0">
                <a:solidFill>
                  <a:srgbClr val="0059B7"/>
                </a:solidFill>
              </a:rPr>
              <a:t>© 2018 </a:t>
            </a:r>
            <a:r>
              <a:rPr lang="en-US" dirty="0">
                <a:solidFill>
                  <a:srgbClr val="0059B7"/>
                </a:solidFill>
              </a:rPr>
              <a:t>Universal Service Administrative Co. </a:t>
            </a:r>
            <a:endParaRPr lang="en-US" dirty="0">
              <a:solidFill>
                <a:srgbClr val="0059B7"/>
              </a:solidFill>
              <a:cs typeface="SourceSansPro-Light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49876" y="3196421"/>
            <a:ext cx="4709136" cy="31265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3855442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Shape 136"/>
          <p:cNvSpPr txBox="1">
            <a:spLocks noGrp="1"/>
          </p:cNvSpPr>
          <p:nvPr>
            <p:ph type="body" idx="1"/>
          </p:nvPr>
        </p:nvSpPr>
        <p:spPr>
          <a:xfrm>
            <a:off x="304800" y="1308457"/>
            <a:ext cx="7750735" cy="4985236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230188" indent="0">
              <a:buNone/>
            </a:pPr>
            <a:r>
              <a:rPr lang="en-US" sz="3200" dirty="0"/>
              <a:t>For a school district to be considered rural, more than 50% of its schools must be rural. Otherwise, it is urban. </a:t>
            </a:r>
            <a:r>
              <a:rPr lang="en-US" sz="3200" dirty="0">
                <a:solidFill>
                  <a:schemeClr val="tx1"/>
                </a:solidFill>
              </a:rPr>
              <a:t>All schools in the school district share the same discount level.</a:t>
            </a:r>
          </a:p>
          <a:p>
            <a:pPr marL="515938"/>
            <a:endParaRPr lang="en-US" sz="3600" dirty="0" smtClean="0"/>
          </a:p>
          <a:p>
            <a:pPr marL="515938"/>
            <a:endParaRPr lang="en-US" sz="3600" dirty="0"/>
          </a:p>
          <a:p>
            <a:pPr marL="230188" indent="0">
              <a:buNone/>
            </a:pPr>
            <a:endParaRPr lang="en-US" sz="4000" dirty="0"/>
          </a:p>
        </p:txBody>
      </p:sp>
      <p:sp>
        <p:nvSpPr>
          <p:cNvPr id="137" name="Shape 137"/>
          <p:cNvSpPr txBox="1">
            <a:spLocks noGrp="1"/>
          </p:cNvSpPr>
          <p:nvPr>
            <p:ph type="body" idx="2"/>
          </p:nvPr>
        </p:nvSpPr>
        <p:spPr>
          <a:xfrm>
            <a:off x="304800" y="304801"/>
            <a:ext cx="11582400" cy="635001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buSzPct val="25000"/>
            </a:pPr>
            <a:r>
              <a:rPr lang="en-US" sz="3200" b="1" i="0" u="none" strike="noStrike" cap="none" dirty="0">
                <a:solidFill>
                  <a:srgbClr val="004AD4"/>
                </a:solidFill>
                <a:sym typeface="Source Sans Pro"/>
              </a:rPr>
              <a:t>DISCOUNTS – School District Urban/Rural Determination</a:t>
            </a:r>
            <a:endParaRPr lang="en-US" sz="3200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>
          <a:xfrm>
            <a:off x="304800" y="6613525"/>
            <a:ext cx="7816049" cy="244475"/>
          </a:xfrm>
        </p:spPr>
        <p:txBody>
          <a:bodyPr/>
          <a:lstStyle/>
          <a:p>
            <a:pPr marL="12700" algn="l">
              <a:lnSpc>
                <a:spcPts val="969"/>
              </a:lnSpc>
            </a:pPr>
            <a:r>
              <a:rPr lang="de-DE" dirty="0">
                <a:solidFill>
                  <a:srgbClr val="0059B7"/>
                </a:solidFill>
              </a:rPr>
              <a:t>© 2018 </a:t>
            </a:r>
            <a:r>
              <a:rPr lang="en-US" dirty="0">
                <a:solidFill>
                  <a:srgbClr val="0059B7"/>
                </a:solidFill>
              </a:rPr>
              <a:t>Universal Service Administrative Co. </a:t>
            </a:r>
            <a:endParaRPr lang="en-US" dirty="0">
              <a:solidFill>
                <a:srgbClr val="0059B7"/>
              </a:solidFill>
              <a:cs typeface="SourceSansPro-Light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48940" y="2393825"/>
            <a:ext cx="4088641" cy="2706523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0" y="3493539"/>
            <a:ext cx="7523584" cy="20005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30188" indent="0">
              <a:buNone/>
            </a:pPr>
            <a:endParaRPr lang="en-US" sz="2800" dirty="0"/>
          </a:p>
          <a:p>
            <a:pPr marL="515938"/>
            <a:r>
              <a:rPr lang="en-US" sz="3200" dirty="0">
                <a:latin typeface="Source Sans Pro" panose="020B0503030403020204" pitchFamily="34" charset="0"/>
                <a:ea typeface="Source Sans Pro" panose="020B0503030403020204" pitchFamily="34" charset="0"/>
              </a:rPr>
              <a:t>You can use the </a:t>
            </a:r>
            <a:r>
              <a:rPr lang="en-US" sz="3200" dirty="0">
                <a:latin typeface="Source Sans Pro" panose="020B0503030403020204" pitchFamily="34" charset="0"/>
                <a:ea typeface="Source Sans Pro" panose="020B0503030403020204" pitchFamily="34" charset="0"/>
                <a:hlinkClick r:id="rId4"/>
              </a:rPr>
              <a:t>Urban/Rural Lookup tool</a:t>
            </a:r>
            <a:r>
              <a:rPr lang="en-US" sz="3200" dirty="0">
                <a:latin typeface="Source Sans Pro" panose="020B0503030403020204" pitchFamily="34" charset="0"/>
                <a:ea typeface="Source Sans Pro" panose="020B0503030403020204" pitchFamily="34" charset="0"/>
              </a:rPr>
              <a:t> on the USAC website to find urban or rural status.</a:t>
            </a:r>
          </a:p>
        </p:txBody>
      </p:sp>
    </p:spTree>
    <p:extLst>
      <p:ext uri="{BB962C8B-B14F-4D97-AF65-F5344CB8AC3E}">
        <p14:creationId xmlns:p14="http://schemas.microsoft.com/office/powerpoint/2010/main" val="438764356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Shape 136"/>
          <p:cNvSpPr txBox="1">
            <a:spLocks noGrp="1"/>
          </p:cNvSpPr>
          <p:nvPr>
            <p:ph type="body" idx="1"/>
          </p:nvPr>
        </p:nvSpPr>
        <p:spPr>
          <a:xfrm>
            <a:off x="304800" y="1337743"/>
            <a:ext cx="11582400" cy="3309671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515938"/>
            <a:r>
              <a:rPr lang="en-US" sz="3600" dirty="0"/>
              <a:t>Determine the main branch of the library.</a:t>
            </a:r>
          </a:p>
          <a:p>
            <a:pPr marL="515938"/>
            <a:r>
              <a:rPr lang="en-US" sz="3600" dirty="0"/>
              <a:t>Determine the school district in which the main branch of the library is located.</a:t>
            </a:r>
          </a:p>
          <a:p>
            <a:pPr marL="515938"/>
            <a:r>
              <a:rPr lang="en-US" sz="3600" dirty="0"/>
              <a:t>Use the NSLP percentage calculation for that school district.</a:t>
            </a:r>
          </a:p>
        </p:txBody>
      </p:sp>
      <p:sp>
        <p:nvSpPr>
          <p:cNvPr id="137" name="Shape 137"/>
          <p:cNvSpPr txBox="1">
            <a:spLocks noGrp="1"/>
          </p:cNvSpPr>
          <p:nvPr>
            <p:ph type="body" idx="2"/>
          </p:nvPr>
        </p:nvSpPr>
        <p:spPr>
          <a:xfrm>
            <a:off x="304800" y="304801"/>
            <a:ext cx="11582400" cy="635001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buSzPct val="25000"/>
            </a:pPr>
            <a:r>
              <a:rPr lang="en-US" sz="3200" b="1" i="0" u="none" strike="noStrike" cap="none" dirty="0">
                <a:solidFill>
                  <a:srgbClr val="004AD4"/>
                </a:solidFill>
                <a:sym typeface="Source Sans Pro"/>
              </a:rPr>
              <a:t>DISCOUNTS – Library NSLP Calculation</a:t>
            </a:r>
            <a:endParaRPr lang="en-US" sz="3200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>
          <a:xfrm>
            <a:off x="304800" y="6613525"/>
            <a:ext cx="7816049" cy="244475"/>
          </a:xfrm>
        </p:spPr>
        <p:txBody>
          <a:bodyPr/>
          <a:lstStyle/>
          <a:p>
            <a:pPr marL="12700" algn="l">
              <a:lnSpc>
                <a:spcPts val="969"/>
              </a:lnSpc>
            </a:pPr>
            <a:r>
              <a:rPr lang="de-DE" dirty="0">
                <a:solidFill>
                  <a:srgbClr val="0059B7"/>
                </a:solidFill>
              </a:rPr>
              <a:t>© 2018 </a:t>
            </a:r>
            <a:r>
              <a:rPr lang="en-US" dirty="0">
                <a:solidFill>
                  <a:srgbClr val="0059B7"/>
                </a:solidFill>
              </a:rPr>
              <a:t>Universal Service Administrative Co. </a:t>
            </a:r>
            <a:endParaRPr lang="en-US" dirty="0">
              <a:solidFill>
                <a:srgbClr val="0059B7"/>
              </a:solidFill>
              <a:cs typeface="SourceSansPro-Light"/>
            </a:endParaRPr>
          </a:p>
        </p:txBody>
      </p:sp>
    </p:spTree>
    <p:extLst>
      <p:ext uri="{BB962C8B-B14F-4D97-AF65-F5344CB8AC3E}">
        <p14:creationId xmlns:p14="http://schemas.microsoft.com/office/powerpoint/2010/main" val="1204007579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Shape 136"/>
          <p:cNvSpPr txBox="1">
            <a:spLocks noGrp="1"/>
          </p:cNvSpPr>
          <p:nvPr>
            <p:ph type="body" idx="1"/>
          </p:nvPr>
        </p:nvSpPr>
        <p:spPr>
          <a:xfrm>
            <a:off x="304799" y="1337743"/>
            <a:ext cx="11455941" cy="4985236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515938"/>
            <a:r>
              <a:rPr lang="en-US" sz="4000" dirty="0"/>
              <a:t>A </a:t>
            </a:r>
            <a:r>
              <a:rPr lang="en-US" sz="4000" dirty="0" smtClean="0"/>
              <a:t>library </a:t>
            </a:r>
            <a:r>
              <a:rPr lang="en-US" sz="4000" dirty="0"/>
              <a:t>is urban if it is located in an “Urbanized Area” or “Urban Cluster” with a population of 25,000 or more. Otherwise it is rural.</a:t>
            </a:r>
          </a:p>
        </p:txBody>
      </p:sp>
      <p:sp>
        <p:nvSpPr>
          <p:cNvPr id="137" name="Shape 137"/>
          <p:cNvSpPr txBox="1">
            <a:spLocks noGrp="1"/>
          </p:cNvSpPr>
          <p:nvPr>
            <p:ph type="body" idx="2"/>
          </p:nvPr>
        </p:nvSpPr>
        <p:spPr>
          <a:xfrm>
            <a:off x="304800" y="304801"/>
            <a:ext cx="11582400" cy="635001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buSzPct val="25000"/>
            </a:pPr>
            <a:r>
              <a:rPr lang="en-US" sz="3200" b="1" i="0" u="none" strike="noStrike" cap="none" dirty="0">
                <a:solidFill>
                  <a:srgbClr val="004AD4"/>
                </a:solidFill>
                <a:sym typeface="Source Sans Pro"/>
              </a:rPr>
              <a:t>DISCOUNTS – </a:t>
            </a:r>
            <a:r>
              <a:rPr lang="en-US" sz="3200" b="1" i="0" u="none" strike="noStrike" cap="none" dirty="0">
                <a:sym typeface="Source Sans Pro"/>
              </a:rPr>
              <a:t>Library </a:t>
            </a:r>
            <a:r>
              <a:rPr lang="en-US" sz="3200" b="1" i="0" u="none" strike="noStrike" cap="none" dirty="0" smtClean="0">
                <a:solidFill>
                  <a:srgbClr val="004AD4"/>
                </a:solidFill>
                <a:sym typeface="Source Sans Pro"/>
              </a:rPr>
              <a:t>Urban/Rural </a:t>
            </a:r>
            <a:r>
              <a:rPr lang="en-US" sz="3200" b="1" i="0" u="none" strike="noStrike" cap="none" dirty="0">
                <a:solidFill>
                  <a:srgbClr val="004AD4"/>
                </a:solidFill>
                <a:sym typeface="Source Sans Pro"/>
              </a:rPr>
              <a:t>Determination</a:t>
            </a:r>
            <a:endParaRPr lang="en-US" sz="3200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>
          <a:xfrm>
            <a:off x="304800" y="6613525"/>
            <a:ext cx="7816049" cy="244475"/>
          </a:xfrm>
        </p:spPr>
        <p:txBody>
          <a:bodyPr/>
          <a:lstStyle/>
          <a:p>
            <a:pPr marL="12700" algn="l">
              <a:lnSpc>
                <a:spcPts val="969"/>
              </a:lnSpc>
            </a:pPr>
            <a:r>
              <a:rPr lang="de-DE" dirty="0">
                <a:solidFill>
                  <a:srgbClr val="0059B7"/>
                </a:solidFill>
              </a:rPr>
              <a:t>© 2018 </a:t>
            </a:r>
            <a:r>
              <a:rPr lang="en-US" dirty="0">
                <a:solidFill>
                  <a:srgbClr val="0059B7"/>
                </a:solidFill>
              </a:rPr>
              <a:t>Universal Service Administrative Co. </a:t>
            </a:r>
            <a:endParaRPr lang="en-US" dirty="0">
              <a:solidFill>
                <a:srgbClr val="0059B7"/>
              </a:solidFill>
              <a:cs typeface="SourceSansPro-Light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78201" y="3196421"/>
            <a:ext cx="4709136" cy="31265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7966392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Shape 136"/>
          <p:cNvSpPr txBox="1">
            <a:spLocks noGrp="1"/>
          </p:cNvSpPr>
          <p:nvPr>
            <p:ph type="body" idx="1"/>
          </p:nvPr>
        </p:nvSpPr>
        <p:spPr>
          <a:xfrm>
            <a:off x="304800" y="1337743"/>
            <a:ext cx="7542246" cy="4985236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515938"/>
            <a:r>
              <a:rPr lang="en-US" sz="3600" dirty="0"/>
              <a:t>For a library system to be considered rural, more than 50% of its </a:t>
            </a:r>
            <a:r>
              <a:rPr lang="en-US" sz="3600" dirty="0" smtClean="0"/>
              <a:t>libraries </a:t>
            </a:r>
            <a:r>
              <a:rPr lang="en-US" sz="3600" dirty="0"/>
              <a:t>must be rural. Otherwise, it is urban.  </a:t>
            </a:r>
            <a:r>
              <a:rPr lang="en-US" sz="3600" dirty="0">
                <a:solidFill>
                  <a:schemeClr val="tx1"/>
                </a:solidFill>
              </a:rPr>
              <a:t>All libraries in the library system share the same discount level</a:t>
            </a:r>
            <a:r>
              <a:rPr lang="en-US" sz="3600" dirty="0" smtClean="0">
                <a:solidFill>
                  <a:schemeClr val="tx1"/>
                </a:solidFill>
              </a:rPr>
              <a:t>.</a:t>
            </a:r>
          </a:p>
          <a:p>
            <a:pPr marL="230188" indent="0">
              <a:buNone/>
            </a:pPr>
            <a:endParaRPr lang="en-US" sz="3600" dirty="0">
              <a:solidFill>
                <a:schemeClr val="tx1"/>
              </a:solidFill>
            </a:endParaRPr>
          </a:p>
          <a:p>
            <a:pPr marL="515938"/>
            <a:r>
              <a:rPr lang="en-US" sz="3200" dirty="0"/>
              <a:t>You </a:t>
            </a:r>
            <a:r>
              <a:rPr lang="en-US" sz="3200" dirty="0" smtClean="0"/>
              <a:t>can use </a:t>
            </a:r>
            <a:r>
              <a:rPr lang="en-US" sz="3200" dirty="0"/>
              <a:t>the </a:t>
            </a:r>
            <a:r>
              <a:rPr lang="en-US" sz="3200" dirty="0">
                <a:hlinkClick r:id="rId3"/>
              </a:rPr>
              <a:t>Urban/Rural Lookup tool</a:t>
            </a:r>
            <a:r>
              <a:rPr lang="en-US" sz="3200" dirty="0"/>
              <a:t> on the USAC website to find the urban or rural status.</a:t>
            </a:r>
          </a:p>
          <a:p>
            <a:pPr marL="230188" indent="0">
              <a:buNone/>
            </a:pPr>
            <a:endParaRPr lang="en-US" sz="4000" dirty="0"/>
          </a:p>
        </p:txBody>
      </p:sp>
      <p:sp>
        <p:nvSpPr>
          <p:cNvPr id="137" name="Shape 137"/>
          <p:cNvSpPr txBox="1">
            <a:spLocks noGrp="1"/>
          </p:cNvSpPr>
          <p:nvPr>
            <p:ph type="body" idx="2"/>
          </p:nvPr>
        </p:nvSpPr>
        <p:spPr>
          <a:xfrm>
            <a:off x="304800" y="304801"/>
            <a:ext cx="11582400" cy="635001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buSzPct val="25000"/>
            </a:pPr>
            <a:r>
              <a:rPr lang="en-US" sz="3200" b="1" i="0" u="none" strike="noStrike" cap="none" dirty="0">
                <a:solidFill>
                  <a:srgbClr val="004AD4"/>
                </a:solidFill>
                <a:sym typeface="Source Sans Pro"/>
              </a:rPr>
              <a:t>DISCOUNTS </a:t>
            </a:r>
            <a:r>
              <a:rPr lang="en-US" sz="3200" b="1" i="0" u="none" strike="noStrike" cap="none" dirty="0" smtClean="0">
                <a:solidFill>
                  <a:srgbClr val="004AD4"/>
                </a:solidFill>
                <a:sym typeface="Source Sans Pro"/>
              </a:rPr>
              <a:t>–</a:t>
            </a:r>
            <a:r>
              <a:rPr lang="en-US" sz="3200" b="1" i="0" u="none" strike="noStrike" cap="none" dirty="0" smtClean="0">
                <a:sym typeface="Source Sans Pro"/>
              </a:rPr>
              <a:t>Libraries</a:t>
            </a:r>
            <a:r>
              <a:rPr lang="en-US" sz="3200" b="1" i="0" u="none" strike="noStrike" cap="none" dirty="0" smtClean="0">
                <a:solidFill>
                  <a:srgbClr val="004AD4"/>
                </a:solidFill>
                <a:sym typeface="Source Sans Pro"/>
              </a:rPr>
              <a:t> </a:t>
            </a:r>
            <a:r>
              <a:rPr lang="en-US" sz="3200" b="1" i="0" u="none" strike="noStrike" cap="none" dirty="0">
                <a:solidFill>
                  <a:srgbClr val="004AD4"/>
                </a:solidFill>
                <a:sym typeface="Source Sans Pro"/>
              </a:rPr>
              <a:t>District Urban/Rural Determination</a:t>
            </a:r>
            <a:endParaRPr lang="en-US" sz="3200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>
          <a:xfrm>
            <a:off x="304800" y="6613525"/>
            <a:ext cx="7816049" cy="244475"/>
          </a:xfrm>
        </p:spPr>
        <p:txBody>
          <a:bodyPr/>
          <a:lstStyle/>
          <a:p>
            <a:pPr marL="12700" algn="l">
              <a:lnSpc>
                <a:spcPts val="969"/>
              </a:lnSpc>
            </a:pPr>
            <a:r>
              <a:rPr lang="de-DE" dirty="0">
                <a:solidFill>
                  <a:srgbClr val="0059B7"/>
                </a:solidFill>
              </a:rPr>
              <a:t>© 2018 </a:t>
            </a:r>
            <a:r>
              <a:rPr lang="en-US" dirty="0">
                <a:solidFill>
                  <a:srgbClr val="0059B7"/>
                </a:solidFill>
              </a:rPr>
              <a:t>Universal Service Administrative Co. </a:t>
            </a:r>
            <a:endParaRPr lang="en-US" dirty="0">
              <a:solidFill>
                <a:srgbClr val="0059B7"/>
              </a:solidFill>
              <a:cs typeface="SourceSansPro-Light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69974" y="2264605"/>
            <a:ext cx="4035414" cy="26712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124441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Shape 136"/>
          <p:cNvSpPr txBox="1">
            <a:spLocks noGrp="1"/>
          </p:cNvSpPr>
          <p:nvPr>
            <p:ph type="body" idx="1"/>
          </p:nvPr>
        </p:nvSpPr>
        <p:spPr>
          <a:xfrm>
            <a:off x="304801" y="1588634"/>
            <a:ext cx="8018106" cy="4376058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r>
              <a:rPr lang="en-US" sz="3600" dirty="0"/>
              <a:t>Must provide elementary and/or secondary education, as determined under state law.</a:t>
            </a:r>
          </a:p>
          <a:p>
            <a:pPr marL="0" indent="0">
              <a:buNone/>
            </a:pPr>
            <a:endParaRPr lang="en-US" sz="3600" dirty="0"/>
          </a:p>
          <a:p>
            <a:r>
              <a:rPr lang="en-US" sz="3600" dirty="0">
                <a:solidFill>
                  <a:prstClr val="black"/>
                </a:solidFill>
                <a:ea typeface="Source Sans Pro"/>
                <a:cs typeface="Source Sans Pro"/>
              </a:rPr>
              <a:t>Cannot have an endowment exceeding $50 million.</a:t>
            </a:r>
          </a:p>
          <a:p>
            <a:pPr marL="0" indent="0">
              <a:buNone/>
            </a:pPr>
            <a:endParaRPr lang="en-US" sz="3600" dirty="0">
              <a:solidFill>
                <a:prstClr val="black"/>
              </a:solidFill>
              <a:ea typeface="Source Sans Pro"/>
              <a:cs typeface="Source Sans Pro"/>
            </a:endParaRPr>
          </a:p>
          <a:p>
            <a:r>
              <a:rPr lang="en-US" sz="3600" dirty="0">
                <a:solidFill>
                  <a:prstClr val="black"/>
                </a:solidFill>
                <a:ea typeface="Source Sans Pro"/>
                <a:cs typeface="Source Sans Pro"/>
              </a:rPr>
              <a:t>Cannot operate as a for-profit business.</a:t>
            </a:r>
          </a:p>
          <a:p>
            <a:pPr marL="688975" lvl="2" indent="-228600">
              <a:spcBef>
                <a:spcPts val="400"/>
              </a:spcBef>
              <a:buClr>
                <a:prstClr val="black"/>
              </a:buClr>
              <a:buFont typeface="Arial"/>
              <a:buChar char="–"/>
            </a:pPr>
            <a:endParaRPr lang="en-US" sz="2600" dirty="0">
              <a:solidFill>
                <a:prstClr val="black"/>
              </a:solidFill>
              <a:latin typeface="Source Sans Pro" panose="020B0503030403020204" pitchFamily="34" charset="0"/>
              <a:ea typeface="Source Sans Pro"/>
              <a:cs typeface="Source Sans Pro"/>
            </a:endParaRPr>
          </a:p>
          <a:p>
            <a:pPr marL="228600" lvl="1">
              <a:spcBef>
                <a:spcPts val="400"/>
              </a:spcBef>
              <a:spcAft>
                <a:spcPts val="0"/>
              </a:spcAft>
            </a:pPr>
            <a:endParaRPr lang="en-US" sz="2800" dirty="0">
              <a:latin typeface="Source Sans Pro" panose="020B0503030403020204" pitchFamily="34" charset="0"/>
            </a:endParaRPr>
          </a:p>
          <a:p>
            <a:pPr marL="228600" lvl="1">
              <a:spcBef>
                <a:spcPts val="400"/>
              </a:spcBef>
              <a:spcAft>
                <a:spcPts val="0"/>
              </a:spcAft>
            </a:pPr>
            <a:endParaRPr lang="en-US" sz="2000" dirty="0"/>
          </a:p>
          <a:p>
            <a:pPr marL="0" indent="0" fontAlgn="base">
              <a:buNone/>
            </a:pPr>
            <a:endParaRPr lang="en-US" sz="2000" dirty="0"/>
          </a:p>
          <a:p>
            <a:pPr>
              <a:spcBef>
                <a:spcPts val="1000"/>
              </a:spcBef>
              <a:spcAft>
                <a:spcPts val="0"/>
              </a:spcAft>
            </a:pPr>
            <a:endParaRPr lang="en-US" sz="2000" b="1" dirty="0"/>
          </a:p>
        </p:txBody>
      </p:sp>
      <p:sp>
        <p:nvSpPr>
          <p:cNvPr id="137" name="Shape 137"/>
          <p:cNvSpPr txBox="1">
            <a:spLocks noGrp="1"/>
          </p:cNvSpPr>
          <p:nvPr>
            <p:ph type="body" idx="2"/>
          </p:nvPr>
        </p:nvSpPr>
        <p:spPr>
          <a:xfrm>
            <a:off x="304800" y="304801"/>
            <a:ext cx="11582400" cy="635001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buSzPct val="25000"/>
            </a:pPr>
            <a:r>
              <a:rPr lang="en-US" sz="3200" b="1" i="0" u="none" strike="noStrike" cap="none" dirty="0">
                <a:solidFill>
                  <a:srgbClr val="004AD4"/>
                </a:solidFill>
                <a:sym typeface="Source Sans Pro"/>
              </a:rPr>
              <a:t>ELIGIBILITY - </a:t>
            </a:r>
            <a:r>
              <a:rPr lang="en-US" sz="3200" dirty="0"/>
              <a:t>Schools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>
          <a:xfrm>
            <a:off x="304800" y="6613525"/>
            <a:ext cx="7816049" cy="244475"/>
          </a:xfrm>
        </p:spPr>
        <p:txBody>
          <a:bodyPr/>
          <a:lstStyle/>
          <a:p>
            <a:pPr marL="12700" algn="l">
              <a:lnSpc>
                <a:spcPts val="969"/>
              </a:lnSpc>
            </a:pPr>
            <a:r>
              <a:rPr lang="de-DE" dirty="0">
                <a:solidFill>
                  <a:srgbClr val="0059B7"/>
                </a:solidFill>
              </a:rPr>
              <a:t>© 2018 </a:t>
            </a:r>
            <a:r>
              <a:rPr lang="en-US" dirty="0">
                <a:solidFill>
                  <a:srgbClr val="0059B7"/>
                </a:solidFill>
              </a:rPr>
              <a:t>Universal Service Administrative Co. </a:t>
            </a:r>
            <a:endParaRPr lang="en-US" dirty="0">
              <a:solidFill>
                <a:srgbClr val="0059B7"/>
              </a:solidFill>
              <a:cs typeface="SourceSansPro-Light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72197" y="2212679"/>
            <a:ext cx="3116424" cy="31279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7492729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Shape 71"/>
          <p:cNvSpPr txBox="1">
            <a:spLocks noGrp="1"/>
          </p:cNvSpPr>
          <p:nvPr>
            <p:ph type="body" idx="1"/>
          </p:nvPr>
        </p:nvSpPr>
        <p:spPr>
          <a:xfrm>
            <a:off x="304800" y="2848069"/>
            <a:ext cx="11582400" cy="672085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Clr>
                <a:schemeClr val="lt1"/>
              </a:buClr>
              <a:buSzPct val="25000"/>
              <a:buFont typeface="Arial"/>
              <a:buNone/>
            </a:pPr>
            <a:r>
              <a:rPr lang="en-US" sz="2500" b="1" i="0" u="none" strike="noStrike" cap="none" dirty="0">
                <a:solidFill>
                  <a:schemeClr val="lt1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FUNDING REQUEST NUMBER (FRN)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 marL="12700">
              <a:lnSpc>
                <a:spcPts val="969"/>
              </a:lnSpc>
            </a:pPr>
            <a:r>
              <a:rPr lang="de-DE" dirty="0">
                <a:solidFill>
                  <a:srgbClr val="FFFFFF">
                    <a:lumMod val="95000"/>
                  </a:srgbClr>
                </a:solidFill>
              </a:rPr>
              <a:t>© 2018 </a:t>
            </a:r>
            <a:r>
              <a:rPr lang="en-US" dirty="0">
                <a:solidFill>
                  <a:srgbClr val="FFFFFF">
                    <a:lumMod val="95000"/>
                  </a:srgbClr>
                </a:solidFill>
              </a:rPr>
              <a:t>Universal Service Administrative Co. </a:t>
            </a:r>
            <a:endParaRPr lang="en-US" dirty="0">
              <a:solidFill>
                <a:srgbClr val="FFFFFF">
                  <a:lumMod val="95000"/>
                </a:srgbClr>
              </a:solidFill>
              <a:cs typeface="SourceSansPro-Light"/>
            </a:endParaRPr>
          </a:p>
        </p:txBody>
      </p:sp>
    </p:spTree>
    <p:extLst>
      <p:ext uri="{BB962C8B-B14F-4D97-AF65-F5344CB8AC3E}">
        <p14:creationId xmlns:p14="http://schemas.microsoft.com/office/powerpoint/2010/main" val="3863699695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Shape 136"/>
          <p:cNvSpPr txBox="1">
            <a:spLocks noGrp="1"/>
          </p:cNvSpPr>
          <p:nvPr>
            <p:ph type="body" idx="1"/>
          </p:nvPr>
        </p:nvSpPr>
        <p:spPr>
          <a:xfrm>
            <a:off x="196646" y="1337743"/>
            <a:ext cx="6868251" cy="4376058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indent="0">
              <a:buNone/>
            </a:pPr>
            <a:r>
              <a:rPr lang="en-US" sz="3600" dirty="0"/>
              <a:t>Applying for discounts</a:t>
            </a:r>
          </a:p>
          <a:p>
            <a:pPr marL="863600"/>
            <a:r>
              <a:rPr lang="en-US" sz="3600" dirty="0"/>
              <a:t>You list the services and identify the costs for those services on the FCC Form 471.</a:t>
            </a:r>
          </a:p>
          <a:p>
            <a:pPr marL="863600"/>
            <a:r>
              <a:rPr lang="en-US" sz="3600" dirty="0"/>
              <a:t>Each of these funding requests is assigned a number – an FRN.</a:t>
            </a:r>
          </a:p>
          <a:p>
            <a:pPr marL="863600"/>
            <a:r>
              <a:rPr lang="en-US" sz="3600" dirty="0"/>
              <a:t>You can have one or many FRNs on your form.</a:t>
            </a:r>
          </a:p>
        </p:txBody>
      </p:sp>
      <p:sp>
        <p:nvSpPr>
          <p:cNvPr id="137" name="Shape 137"/>
          <p:cNvSpPr txBox="1">
            <a:spLocks noGrp="1"/>
          </p:cNvSpPr>
          <p:nvPr>
            <p:ph type="body" idx="2"/>
          </p:nvPr>
        </p:nvSpPr>
        <p:spPr>
          <a:xfrm>
            <a:off x="304800" y="304801"/>
            <a:ext cx="11582400" cy="635001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buSzPct val="25000"/>
            </a:pPr>
            <a:r>
              <a:rPr lang="en-US" sz="3200" b="1" i="0" u="none" strike="noStrike" cap="none" dirty="0">
                <a:solidFill>
                  <a:srgbClr val="004AD4"/>
                </a:solidFill>
                <a:sym typeface="Source Sans Pro"/>
              </a:rPr>
              <a:t>FUNDING REQUEST NUMBER (FRN)</a:t>
            </a:r>
            <a:endParaRPr lang="en-US" sz="3200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>
          <a:xfrm>
            <a:off x="304800" y="6613525"/>
            <a:ext cx="7816049" cy="244475"/>
          </a:xfrm>
        </p:spPr>
        <p:txBody>
          <a:bodyPr/>
          <a:lstStyle/>
          <a:p>
            <a:pPr marL="12700" algn="l">
              <a:lnSpc>
                <a:spcPts val="969"/>
              </a:lnSpc>
            </a:pPr>
            <a:r>
              <a:rPr lang="de-DE" dirty="0">
                <a:solidFill>
                  <a:srgbClr val="0059B7"/>
                </a:solidFill>
              </a:rPr>
              <a:t>© 2018 </a:t>
            </a:r>
            <a:r>
              <a:rPr lang="en-US" dirty="0">
                <a:solidFill>
                  <a:srgbClr val="0059B7"/>
                </a:solidFill>
              </a:rPr>
              <a:t>Universal Service Administrative Co. </a:t>
            </a:r>
            <a:endParaRPr lang="en-US" dirty="0">
              <a:solidFill>
                <a:srgbClr val="0059B7"/>
              </a:solidFill>
              <a:cs typeface="SourceSansPro-Light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73051" y="2513444"/>
            <a:ext cx="4502672" cy="30073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1016832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Shape 136"/>
          <p:cNvSpPr txBox="1">
            <a:spLocks noGrp="1"/>
          </p:cNvSpPr>
          <p:nvPr>
            <p:ph type="body" idx="1"/>
          </p:nvPr>
        </p:nvSpPr>
        <p:spPr>
          <a:xfrm>
            <a:off x="304800" y="1337742"/>
            <a:ext cx="11582400" cy="5063057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indent="0">
              <a:buNone/>
            </a:pPr>
            <a:r>
              <a:rPr lang="en-US" sz="3600" dirty="0"/>
              <a:t>FRNs are specific to:</a:t>
            </a:r>
          </a:p>
          <a:p>
            <a:pPr marL="863600"/>
            <a:r>
              <a:rPr lang="en-US" sz="3600" dirty="0"/>
              <a:t>A category of service</a:t>
            </a:r>
          </a:p>
          <a:p>
            <a:pPr marL="863600"/>
            <a:r>
              <a:rPr lang="en-US" sz="3600" dirty="0"/>
              <a:t>A service type</a:t>
            </a:r>
          </a:p>
          <a:p>
            <a:pPr marL="863600"/>
            <a:r>
              <a:rPr lang="en-US" sz="3600" dirty="0"/>
              <a:t>A service provider (SPIN)</a:t>
            </a:r>
          </a:p>
          <a:p>
            <a:pPr marL="863600"/>
            <a:r>
              <a:rPr lang="en-US" sz="3600" dirty="0"/>
              <a:t>A contract, if you have one</a:t>
            </a:r>
          </a:p>
          <a:p>
            <a:pPr marL="863600"/>
            <a:endParaRPr lang="en-US" sz="3600" dirty="0"/>
          </a:p>
          <a:p>
            <a:pPr marL="0" indent="0">
              <a:buNone/>
            </a:pPr>
            <a:r>
              <a:rPr lang="en-US" sz="3600" dirty="0"/>
              <a:t>An FRN can have one or many services, as long as the services have all the above in common.</a:t>
            </a:r>
          </a:p>
        </p:txBody>
      </p:sp>
      <p:sp>
        <p:nvSpPr>
          <p:cNvPr id="137" name="Shape 137"/>
          <p:cNvSpPr txBox="1">
            <a:spLocks noGrp="1"/>
          </p:cNvSpPr>
          <p:nvPr>
            <p:ph type="body" idx="2"/>
          </p:nvPr>
        </p:nvSpPr>
        <p:spPr>
          <a:xfrm>
            <a:off x="304800" y="304801"/>
            <a:ext cx="11582400" cy="635001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buSzPct val="25000"/>
            </a:pPr>
            <a:r>
              <a:rPr lang="en-US" sz="3200" b="1" i="0" u="none" strike="noStrike" cap="none" dirty="0">
                <a:solidFill>
                  <a:srgbClr val="004AD4"/>
                </a:solidFill>
                <a:sym typeface="Source Sans Pro"/>
              </a:rPr>
              <a:t>FUNDING REQUEST NUMBER (FRN)</a:t>
            </a:r>
            <a:endParaRPr lang="en-US" sz="3200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>
          <a:xfrm>
            <a:off x="304800" y="6613525"/>
            <a:ext cx="7816049" cy="244475"/>
          </a:xfrm>
        </p:spPr>
        <p:txBody>
          <a:bodyPr/>
          <a:lstStyle/>
          <a:p>
            <a:pPr marL="12700" algn="l">
              <a:lnSpc>
                <a:spcPts val="969"/>
              </a:lnSpc>
            </a:pPr>
            <a:r>
              <a:rPr lang="de-DE" dirty="0">
                <a:solidFill>
                  <a:srgbClr val="0059B7"/>
                </a:solidFill>
              </a:rPr>
              <a:t>© 2018 </a:t>
            </a:r>
            <a:r>
              <a:rPr lang="en-US" dirty="0">
                <a:solidFill>
                  <a:srgbClr val="0059B7"/>
                </a:solidFill>
              </a:rPr>
              <a:t>Universal Service Administrative Co. </a:t>
            </a:r>
            <a:endParaRPr lang="en-US" dirty="0">
              <a:solidFill>
                <a:srgbClr val="0059B7"/>
              </a:solidFill>
              <a:cs typeface="SourceSansPro-Light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89593" y="1337742"/>
            <a:ext cx="4502672" cy="30073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940219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Shape 136"/>
          <p:cNvSpPr txBox="1">
            <a:spLocks noGrp="1"/>
          </p:cNvSpPr>
          <p:nvPr>
            <p:ph type="body" idx="1"/>
          </p:nvPr>
        </p:nvSpPr>
        <p:spPr>
          <a:xfrm>
            <a:off x="304800" y="1337742"/>
            <a:ext cx="11582400" cy="5063057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indent="0">
              <a:buNone/>
            </a:pPr>
            <a:r>
              <a:rPr lang="en-US" sz="4000" dirty="0"/>
              <a:t>Eligibility</a:t>
            </a:r>
          </a:p>
          <a:p>
            <a:pPr marL="574675" indent="-341313"/>
            <a:r>
              <a:rPr lang="en-US" sz="3600" dirty="0"/>
              <a:t>Entities</a:t>
            </a:r>
          </a:p>
          <a:p>
            <a:pPr marL="574675" indent="-341313"/>
            <a:r>
              <a:rPr lang="en-US" sz="3600" dirty="0"/>
              <a:t>Services</a:t>
            </a:r>
          </a:p>
          <a:p>
            <a:pPr marL="574675" indent="-341313"/>
            <a:r>
              <a:rPr lang="en-US" sz="3600" dirty="0"/>
              <a:t>Educational </a:t>
            </a:r>
            <a:r>
              <a:rPr lang="en-US" sz="3600" dirty="0" smtClean="0"/>
              <a:t>purposes</a:t>
            </a:r>
          </a:p>
          <a:p>
            <a:pPr marL="574675" indent="-341313"/>
            <a:r>
              <a:rPr lang="en-US" sz="3600" dirty="0" smtClean="0"/>
              <a:t>Funding year</a:t>
            </a:r>
            <a:endParaRPr lang="en-US" sz="3600" dirty="0"/>
          </a:p>
          <a:p>
            <a:pPr marL="574675" indent="-341313"/>
            <a:r>
              <a:rPr lang="en-US" sz="3600" dirty="0" smtClean="0"/>
              <a:t>Filing </a:t>
            </a:r>
            <a:r>
              <a:rPr lang="en-US" sz="3600" dirty="0"/>
              <a:t>window</a:t>
            </a:r>
          </a:p>
          <a:p>
            <a:pPr marL="574675" indent="-341313"/>
            <a:endParaRPr lang="en-US" sz="4000" dirty="0"/>
          </a:p>
        </p:txBody>
      </p:sp>
      <p:sp>
        <p:nvSpPr>
          <p:cNvPr id="137" name="Shape 137"/>
          <p:cNvSpPr txBox="1">
            <a:spLocks noGrp="1"/>
          </p:cNvSpPr>
          <p:nvPr>
            <p:ph type="body" idx="2"/>
          </p:nvPr>
        </p:nvSpPr>
        <p:spPr>
          <a:xfrm>
            <a:off x="304800" y="304801"/>
            <a:ext cx="11582400" cy="635001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buSzPct val="25000"/>
            </a:pPr>
            <a:r>
              <a:rPr lang="en-US" sz="3200" b="1" i="0" u="none" strike="noStrike" cap="none" dirty="0">
                <a:solidFill>
                  <a:srgbClr val="004AD4"/>
                </a:solidFill>
                <a:sym typeface="Source Sans Pro"/>
              </a:rPr>
              <a:t>RECAP</a:t>
            </a:r>
            <a:endParaRPr lang="en-US" sz="3200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>
          <a:xfrm>
            <a:off x="304800" y="6613525"/>
            <a:ext cx="7816049" cy="244475"/>
          </a:xfrm>
        </p:spPr>
        <p:txBody>
          <a:bodyPr/>
          <a:lstStyle/>
          <a:p>
            <a:pPr marL="12700" algn="l">
              <a:lnSpc>
                <a:spcPts val="969"/>
              </a:lnSpc>
            </a:pPr>
            <a:r>
              <a:rPr lang="de-DE" dirty="0">
                <a:solidFill>
                  <a:srgbClr val="0059B7"/>
                </a:solidFill>
              </a:rPr>
              <a:t>© 2018 </a:t>
            </a:r>
            <a:r>
              <a:rPr lang="en-US" dirty="0">
                <a:solidFill>
                  <a:srgbClr val="0059B7"/>
                </a:solidFill>
              </a:rPr>
              <a:t>Universal Service Administrative Co. </a:t>
            </a:r>
            <a:endParaRPr lang="en-US" dirty="0">
              <a:solidFill>
                <a:srgbClr val="0059B7"/>
              </a:solidFill>
              <a:cs typeface="SourceSansPro-Light"/>
            </a:endParaRPr>
          </a:p>
        </p:txBody>
      </p:sp>
    </p:spTree>
    <p:extLst>
      <p:ext uri="{BB962C8B-B14F-4D97-AF65-F5344CB8AC3E}">
        <p14:creationId xmlns:p14="http://schemas.microsoft.com/office/powerpoint/2010/main" val="4000668030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Shape 136"/>
          <p:cNvSpPr txBox="1">
            <a:spLocks noGrp="1"/>
          </p:cNvSpPr>
          <p:nvPr>
            <p:ph type="body" idx="1"/>
          </p:nvPr>
        </p:nvSpPr>
        <p:spPr>
          <a:xfrm>
            <a:off x="304800" y="1337742"/>
            <a:ext cx="11582400" cy="5063057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indent="0">
              <a:buNone/>
            </a:pPr>
            <a:r>
              <a:rPr lang="en-US" sz="3600" dirty="0"/>
              <a:t>Identifying numbers</a:t>
            </a:r>
          </a:p>
          <a:p>
            <a:pPr marL="574675" indent="-341313"/>
            <a:r>
              <a:rPr lang="en-US" sz="3600" dirty="0"/>
              <a:t>Entity numbers and Billed Entity Numbers (BENs)</a:t>
            </a:r>
          </a:p>
          <a:p>
            <a:pPr marL="574675" indent="-341313"/>
            <a:r>
              <a:rPr lang="en-US" sz="3600" dirty="0"/>
              <a:t>Service Provider Identification Numbers (SPINs)</a:t>
            </a:r>
          </a:p>
          <a:p>
            <a:pPr marL="574675" indent="-341313"/>
            <a:r>
              <a:rPr lang="en-US" sz="3600" dirty="0"/>
              <a:t>Consultant Registration Numbers (</a:t>
            </a:r>
            <a:r>
              <a:rPr lang="en-US" sz="3600" dirty="0" smtClean="0"/>
              <a:t>CRNs)</a:t>
            </a:r>
          </a:p>
          <a:p>
            <a:pPr marL="574675" indent="-341313"/>
            <a:r>
              <a:rPr lang="en-US" sz="3600" dirty="0" smtClean="0"/>
              <a:t>Discounts</a:t>
            </a:r>
            <a:endParaRPr lang="en-US" sz="3600" dirty="0"/>
          </a:p>
          <a:p>
            <a:pPr marL="574675" indent="-341313"/>
            <a:r>
              <a:rPr lang="en-US" sz="3600" dirty="0" smtClean="0"/>
              <a:t>Funding </a:t>
            </a:r>
            <a:r>
              <a:rPr lang="en-US" sz="3600" dirty="0"/>
              <a:t>Request Numbers (FRNs)</a:t>
            </a:r>
          </a:p>
          <a:p>
            <a:pPr marL="233362" indent="0">
              <a:buNone/>
            </a:pPr>
            <a:endParaRPr lang="en-US" sz="4000" dirty="0"/>
          </a:p>
        </p:txBody>
      </p:sp>
      <p:sp>
        <p:nvSpPr>
          <p:cNvPr id="137" name="Shape 137"/>
          <p:cNvSpPr txBox="1">
            <a:spLocks noGrp="1"/>
          </p:cNvSpPr>
          <p:nvPr>
            <p:ph type="body" idx="2"/>
          </p:nvPr>
        </p:nvSpPr>
        <p:spPr>
          <a:xfrm>
            <a:off x="304800" y="304801"/>
            <a:ext cx="11582400" cy="635001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buSzPct val="25000"/>
            </a:pPr>
            <a:r>
              <a:rPr lang="en-US" sz="3200" b="1" i="0" u="none" strike="noStrike" cap="none" dirty="0">
                <a:solidFill>
                  <a:srgbClr val="004AD4"/>
                </a:solidFill>
                <a:sym typeface="Source Sans Pro"/>
              </a:rPr>
              <a:t>RECAP</a:t>
            </a:r>
            <a:endParaRPr lang="en-US" sz="3200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>
          <a:xfrm>
            <a:off x="304800" y="6613525"/>
            <a:ext cx="7816049" cy="244475"/>
          </a:xfrm>
        </p:spPr>
        <p:txBody>
          <a:bodyPr/>
          <a:lstStyle/>
          <a:p>
            <a:pPr marL="12700" algn="l">
              <a:lnSpc>
                <a:spcPts val="969"/>
              </a:lnSpc>
            </a:pPr>
            <a:r>
              <a:rPr lang="de-DE" dirty="0">
                <a:solidFill>
                  <a:srgbClr val="0059B7"/>
                </a:solidFill>
              </a:rPr>
              <a:t>© 2018 </a:t>
            </a:r>
            <a:r>
              <a:rPr lang="en-US" dirty="0">
                <a:solidFill>
                  <a:srgbClr val="0059B7"/>
                </a:solidFill>
              </a:rPr>
              <a:t>Universal Service Administrative Co. </a:t>
            </a:r>
            <a:endParaRPr lang="en-US" dirty="0">
              <a:solidFill>
                <a:srgbClr val="0059B7"/>
              </a:solidFill>
              <a:cs typeface="SourceSansPro-Light"/>
            </a:endParaRPr>
          </a:p>
        </p:txBody>
      </p:sp>
    </p:spTree>
    <p:extLst>
      <p:ext uri="{BB962C8B-B14F-4D97-AF65-F5344CB8AC3E}">
        <p14:creationId xmlns:p14="http://schemas.microsoft.com/office/powerpoint/2010/main" val="56665647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Shape 136"/>
          <p:cNvSpPr txBox="1">
            <a:spLocks noGrp="1"/>
          </p:cNvSpPr>
          <p:nvPr>
            <p:ph type="body" idx="1"/>
          </p:nvPr>
        </p:nvSpPr>
        <p:spPr>
          <a:xfrm>
            <a:off x="304800" y="1828800"/>
            <a:ext cx="10845282" cy="4376058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r>
              <a:rPr lang="en-US" sz="3600" dirty="0"/>
              <a:t>Must be eligible for assistance from their state library agency under LSTA*.</a:t>
            </a:r>
          </a:p>
          <a:p>
            <a:pPr marL="0" indent="0">
              <a:buNone/>
            </a:pPr>
            <a:endParaRPr lang="en-US" sz="3600" dirty="0"/>
          </a:p>
          <a:p>
            <a:r>
              <a:rPr lang="en-US" sz="3600" dirty="0">
                <a:solidFill>
                  <a:prstClr val="black"/>
                </a:solidFill>
                <a:ea typeface="Source Sans Pro"/>
                <a:cs typeface="Source Sans Pro"/>
              </a:rPr>
              <a:t>Budget must be separate from any schools.</a:t>
            </a:r>
          </a:p>
          <a:p>
            <a:pPr marL="0" indent="0">
              <a:buNone/>
            </a:pPr>
            <a:endParaRPr lang="en-US" sz="3600" dirty="0">
              <a:solidFill>
                <a:prstClr val="black"/>
              </a:solidFill>
              <a:ea typeface="Source Sans Pro"/>
              <a:cs typeface="Source Sans Pro"/>
            </a:endParaRPr>
          </a:p>
          <a:p>
            <a:r>
              <a:rPr lang="en-US" sz="3600" dirty="0">
                <a:solidFill>
                  <a:prstClr val="black"/>
                </a:solidFill>
                <a:ea typeface="Source Sans Pro"/>
                <a:cs typeface="Source Sans Pro"/>
              </a:rPr>
              <a:t>Cannot operate as a for-profit business.</a:t>
            </a:r>
          </a:p>
          <a:p>
            <a:pPr marL="688975" lvl="2" indent="-228600">
              <a:spcBef>
                <a:spcPts val="400"/>
              </a:spcBef>
              <a:buClr>
                <a:prstClr val="black"/>
              </a:buClr>
              <a:buFont typeface="Arial"/>
              <a:buChar char="–"/>
            </a:pPr>
            <a:endParaRPr lang="en-US" sz="2600" dirty="0">
              <a:solidFill>
                <a:prstClr val="black"/>
              </a:solidFill>
              <a:latin typeface="Source Sans Pro" panose="020B0503030403020204" pitchFamily="34" charset="0"/>
              <a:ea typeface="Source Sans Pro"/>
              <a:cs typeface="Source Sans Pro"/>
            </a:endParaRPr>
          </a:p>
          <a:p>
            <a:pPr marL="228600" lvl="1">
              <a:spcBef>
                <a:spcPts val="400"/>
              </a:spcBef>
              <a:spcAft>
                <a:spcPts val="0"/>
              </a:spcAft>
            </a:pPr>
            <a:endParaRPr lang="en-US" sz="2800" dirty="0">
              <a:latin typeface="Source Sans Pro" panose="020B0503030403020204" pitchFamily="34" charset="0"/>
            </a:endParaRPr>
          </a:p>
          <a:p>
            <a:pPr marL="228600" lvl="1">
              <a:spcBef>
                <a:spcPts val="400"/>
              </a:spcBef>
              <a:spcAft>
                <a:spcPts val="0"/>
              </a:spcAft>
            </a:pPr>
            <a:endParaRPr lang="en-US" sz="2000" dirty="0"/>
          </a:p>
          <a:p>
            <a:pPr marL="0" indent="0" fontAlgn="base">
              <a:buNone/>
            </a:pPr>
            <a:endParaRPr lang="en-US" sz="2000" dirty="0"/>
          </a:p>
          <a:p>
            <a:pPr>
              <a:spcBef>
                <a:spcPts val="1000"/>
              </a:spcBef>
              <a:spcAft>
                <a:spcPts val="0"/>
              </a:spcAft>
            </a:pPr>
            <a:endParaRPr lang="en-US" sz="2000" b="1" dirty="0"/>
          </a:p>
        </p:txBody>
      </p:sp>
      <p:sp>
        <p:nvSpPr>
          <p:cNvPr id="137" name="Shape 137"/>
          <p:cNvSpPr txBox="1">
            <a:spLocks noGrp="1"/>
          </p:cNvSpPr>
          <p:nvPr>
            <p:ph type="body" idx="2"/>
          </p:nvPr>
        </p:nvSpPr>
        <p:spPr>
          <a:xfrm>
            <a:off x="304800" y="304801"/>
            <a:ext cx="11582400" cy="635001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buSzPct val="25000"/>
            </a:pPr>
            <a:r>
              <a:rPr lang="en-US" sz="3200" b="1" i="0" u="none" strike="noStrike" cap="none" dirty="0">
                <a:solidFill>
                  <a:srgbClr val="004AD4"/>
                </a:solidFill>
                <a:sym typeface="Source Sans Pro"/>
              </a:rPr>
              <a:t>ELIGIBILITY - </a:t>
            </a:r>
            <a:r>
              <a:rPr lang="en-US" sz="3200" dirty="0"/>
              <a:t>Libraries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>
          <a:xfrm>
            <a:off x="304800" y="6613525"/>
            <a:ext cx="7816049" cy="244475"/>
          </a:xfrm>
        </p:spPr>
        <p:txBody>
          <a:bodyPr/>
          <a:lstStyle/>
          <a:p>
            <a:pPr marL="12700" algn="l">
              <a:lnSpc>
                <a:spcPts val="969"/>
              </a:lnSpc>
            </a:pPr>
            <a:r>
              <a:rPr lang="de-DE" dirty="0">
                <a:solidFill>
                  <a:srgbClr val="0059B7"/>
                </a:solidFill>
              </a:rPr>
              <a:t>© 2018 </a:t>
            </a:r>
            <a:r>
              <a:rPr lang="en-US" dirty="0">
                <a:solidFill>
                  <a:srgbClr val="0059B7"/>
                </a:solidFill>
              </a:rPr>
              <a:t>Universal Service Administrative Co. </a:t>
            </a:r>
            <a:endParaRPr lang="en-US" dirty="0">
              <a:solidFill>
                <a:srgbClr val="0059B7"/>
              </a:solidFill>
              <a:cs typeface="SourceSansPro-Light"/>
            </a:endParaRPr>
          </a:p>
        </p:txBody>
      </p:sp>
      <p:sp>
        <p:nvSpPr>
          <p:cNvPr id="5" name="Text Placeholder 2"/>
          <p:cNvSpPr txBox="1">
            <a:spLocks/>
          </p:cNvSpPr>
          <p:nvPr/>
        </p:nvSpPr>
        <p:spPr>
          <a:xfrm>
            <a:off x="3505192" y="5824075"/>
            <a:ext cx="8686808" cy="761565"/>
          </a:xfrm>
          <a:prstGeom prst="rect">
            <a:avLst/>
          </a:prstGeom>
          <a:noFill/>
          <a:ln>
            <a:noFill/>
          </a:ln>
        </p:spPr>
        <p:txBody>
          <a:bodyPr vert="horz" lIns="91425" tIns="91425" rIns="91425" bIns="91425" rtlCol="0" anchor="t" anchorCtr="0">
            <a:noAutofit/>
          </a:bodyPr>
          <a:lstStyle>
            <a:lvl1pPr marL="285750" marR="0" lvl="0" indent="-28575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Clr>
                <a:schemeClr val="dk1"/>
              </a:buClr>
              <a:buSzPct val="100000"/>
              <a:buFont typeface="Arial" panose="020B0604020202020204" pitchFamily="34" charset="0"/>
              <a:buChar char="•"/>
              <a:defRPr sz="1500" b="0" i="0" u="none" strike="noStrike" kern="1200" cap="none">
                <a:solidFill>
                  <a:schemeClr val="dk1"/>
                </a:solidFill>
                <a:latin typeface="Source Sans Pro" panose="020B0503030403020204" pitchFamily="34" charset="0"/>
                <a:ea typeface="Source Sans Pro Light" pitchFamily="34" charset="0"/>
                <a:cs typeface="Source Sans Pro" panose="020B0503030403020204" pitchFamily="34" charset="0"/>
                <a:sym typeface="Source Sans Pro"/>
              </a:defRPr>
            </a:lvl1pPr>
            <a:lvl2pPr marL="323850" marR="0" lvl="1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Clr>
                <a:schemeClr val="dk1"/>
              </a:buClr>
              <a:buSzPct val="100000"/>
              <a:buFont typeface="Arial"/>
              <a:buNone/>
              <a:defRPr sz="1500" b="0" i="0" u="none" strike="noStrike" kern="1200" cap="none">
                <a:solidFill>
                  <a:schemeClr val="dk1"/>
                </a:solidFill>
                <a:latin typeface="Source Sans Pro Light" pitchFamily="34" charset="0"/>
                <a:ea typeface="Source Sans Pro Light" pitchFamily="34" charset="0"/>
                <a:cs typeface="Source Sans Pro Light" pitchFamily="34" charset="0"/>
                <a:sym typeface="Source Sans Pro"/>
              </a:defRPr>
            </a:lvl2pPr>
            <a:lvl3pPr marL="1523923" marR="0" lvl="2" indent="-114222" algn="l" defTabSz="914400" rtl="0" eaLnBrk="1" latinLnBrk="0" hangingPunct="1">
              <a:lnSpc>
                <a:spcPct val="90000"/>
              </a:lnSpc>
              <a:spcBef>
                <a:spcPts val="640"/>
              </a:spcBef>
              <a:buClr>
                <a:schemeClr val="dk1"/>
              </a:buClr>
              <a:buSzPct val="100000"/>
              <a:buFont typeface="Arial"/>
              <a:buChar char="•"/>
              <a:defRPr sz="1500" b="0" i="0" u="none" strike="noStrike" kern="1200" cap="none">
                <a:solidFill>
                  <a:schemeClr val="dk1"/>
                </a:solidFill>
                <a:latin typeface="Source Sans Pro Light" pitchFamily="34" charset="0"/>
                <a:ea typeface="Source Sans Pro Light" pitchFamily="34" charset="0"/>
                <a:cs typeface="Source Sans Pro Light" pitchFamily="34" charset="0"/>
                <a:sym typeface="Calibri"/>
              </a:defRPr>
            </a:lvl3pPr>
            <a:lvl4pPr marL="2133493" marR="0" lvl="3" indent="-148038" algn="l" defTabSz="914400" rtl="0" eaLnBrk="1" latinLnBrk="0" hangingPunct="1">
              <a:lnSpc>
                <a:spcPct val="90000"/>
              </a:lnSpc>
              <a:spcBef>
                <a:spcPts val="533"/>
              </a:spcBef>
              <a:buClr>
                <a:schemeClr val="dk1"/>
              </a:buClr>
              <a:buSzPct val="98777"/>
              <a:buFont typeface="Arial"/>
              <a:buChar char="–"/>
              <a:defRPr sz="2667" b="0" i="0" u="none" strike="noStrike" kern="1200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743063" marR="0" lvl="4" indent="-148008" algn="l" defTabSz="914400" rtl="0" eaLnBrk="1" latinLnBrk="0" hangingPunct="1">
              <a:lnSpc>
                <a:spcPct val="90000"/>
              </a:lnSpc>
              <a:spcBef>
                <a:spcPts val="533"/>
              </a:spcBef>
              <a:buClr>
                <a:schemeClr val="dk1"/>
              </a:buClr>
              <a:buSzPct val="98777"/>
              <a:buFont typeface="Arial"/>
              <a:buChar char="»"/>
              <a:defRPr sz="2667" b="0" i="0" u="none" strike="noStrike" kern="1200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3352632" marR="0" lvl="5" indent="-147977" algn="l" defTabSz="914400" rtl="0" eaLnBrk="1" latinLnBrk="0" hangingPunct="1">
              <a:lnSpc>
                <a:spcPct val="90000"/>
              </a:lnSpc>
              <a:spcBef>
                <a:spcPts val="533"/>
              </a:spcBef>
              <a:buClr>
                <a:schemeClr val="dk1"/>
              </a:buClr>
              <a:buSzPct val="98777"/>
              <a:buFont typeface="Arial"/>
              <a:buChar char="•"/>
              <a:defRPr sz="2667" b="0" i="0" u="none" strike="noStrike" kern="1200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962202" marR="0" lvl="6" indent="-147947" algn="l" defTabSz="914400" rtl="0" eaLnBrk="1" latinLnBrk="0" hangingPunct="1">
              <a:lnSpc>
                <a:spcPct val="90000"/>
              </a:lnSpc>
              <a:spcBef>
                <a:spcPts val="533"/>
              </a:spcBef>
              <a:buClr>
                <a:schemeClr val="dk1"/>
              </a:buClr>
              <a:buSzPct val="98777"/>
              <a:buFont typeface="Arial"/>
              <a:buChar char="•"/>
              <a:defRPr sz="2667" b="0" i="0" u="none" strike="noStrike" kern="1200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4571771" marR="0" lvl="7" indent="-147916" algn="l" defTabSz="914400" rtl="0" eaLnBrk="1" latinLnBrk="0" hangingPunct="1">
              <a:lnSpc>
                <a:spcPct val="90000"/>
              </a:lnSpc>
              <a:spcBef>
                <a:spcPts val="533"/>
              </a:spcBef>
              <a:buClr>
                <a:schemeClr val="dk1"/>
              </a:buClr>
              <a:buSzPct val="98777"/>
              <a:buFont typeface="Arial"/>
              <a:buChar char="•"/>
              <a:defRPr sz="2667" b="0" i="0" u="none" strike="noStrike" kern="1200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5181341" marR="0" lvl="8" indent="-147886" algn="l" defTabSz="914400" rtl="0" eaLnBrk="1" latinLnBrk="0" hangingPunct="1">
              <a:lnSpc>
                <a:spcPct val="90000"/>
              </a:lnSpc>
              <a:spcBef>
                <a:spcPts val="533"/>
              </a:spcBef>
              <a:buClr>
                <a:schemeClr val="dk1"/>
              </a:buClr>
              <a:buSzPct val="98777"/>
              <a:buFont typeface="Arial"/>
              <a:buChar char="•"/>
              <a:defRPr sz="2667" b="0" i="0" u="none" strike="noStrike" kern="1200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sz="3200" dirty="0"/>
              <a:t>* LSTA = Library Services and Technology Act</a:t>
            </a:r>
          </a:p>
        </p:txBody>
      </p:sp>
    </p:spTree>
    <p:extLst>
      <p:ext uri="{BB962C8B-B14F-4D97-AF65-F5344CB8AC3E}">
        <p14:creationId xmlns:p14="http://schemas.microsoft.com/office/powerpoint/2010/main" val="55385255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Shape 136"/>
          <p:cNvSpPr txBox="1">
            <a:spLocks noGrp="1"/>
          </p:cNvSpPr>
          <p:nvPr>
            <p:ph type="body" idx="1"/>
          </p:nvPr>
        </p:nvSpPr>
        <p:spPr>
          <a:xfrm>
            <a:off x="304800" y="1586204"/>
            <a:ext cx="8951167" cy="1318437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r>
              <a:rPr lang="en-US" sz="3600" dirty="0"/>
              <a:t>Non-instructional facilities (NIFs) are eligible for discounts on some services. NIFs are:</a:t>
            </a:r>
          </a:p>
        </p:txBody>
      </p:sp>
      <p:sp>
        <p:nvSpPr>
          <p:cNvPr id="137" name="Shape 137"/>
          <p:cNvSpPr txBox="1">
            <a:spLocks noGrp="1"/>
          </p:cNvSpPr>
          <p:nvPr>
            <p:ph type="body" idx="2"/>
          </p:nvPr>
        </p:nvSpPr>
        <p:spPr>
          <a:xfrm>
            <a:off x="304800" y="304801"/>
            <a:ext cx="11582400" cy="635001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buSzPct val="25000"/>
            </a:pPr>
            <a:r>
              <a:rPr lang="en-US" sz="3200" b="1" i="0" u="none" strike="noStrike" cap="none" dirty="0">
                <a:solidFill>
                  <a:srgbClr val="004AD4"/>
                </a:solidFill>
                <a:sym typeface="Source Sans Pro"/>
              </a:rPr>
              <a:t>ELIGIBILITY – </a:t>
            </a:r>
            <a:r>
              <a:rPr lang="en-US" sz="3200" dirty="0"/>
              <a:t>Non-instructional Facilities (NIFs)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>
          <a:xfrm>
            <a:off x="304800" y="6613525"/>
            <a:ext cx="7816049" cy="244475"/>
          </a:xfrm>
        </p:spPr>
        <p:txBody>
          <a:bodyPr/>
          <a:lstStyle/>
          <a:p>
            <a:pPr marL="12700" algn="l">
              <a:lnSpc>
                <a:spcPts val="969"/>
              </a:lnSpc>
            </a:pPr>
            <a:r>
              <a:rPr lang="de-DE" dirty="0">
                <a:solidFill>
                  <a:srgbClr val="0059B7"/>
                </a:solidFill>
              </a:rPr>
              <a:t>© 2018 </a:t>
            </a:r>
            <a:r>
              <a:rPr lang="en-US" dirty="0">
                <a:solidFill>
                  <a:srgbClr val="0059B7"/>
                </a:solidFill>
              </a:rPr>
              <a:t>Universal Service Administrative Co. </a:t>
            </a:r>
            <a:endParaRPr lang="en-US" dirty="0">
              <a:solidFill>
                <a:srgbClr val="0059B7"/>
              </a:solidFill>
              <a:cs typeface="SourceSansPro-Light"/>
            </a:endParaRPr>
          </a:p>
        </p:txBody>
      </p:sp>
      <p:sp>
        <p:nvSpPr>
          <p:cNvPr id="6" name="Shape 136"/>
          <p:cNvSpPr txBox="1">
            <a:spLocks/>
          </p:cNvSpPr>
          <p:nvPr/>
        </p:nvSpPr>
        <p:spPr>
          <a:xfrm>
            <a:off x="831943" y="2802940"/>
            <a:ext cx="6996442" cy="2048533"/>
          </a:xfrm>
          <a:prstGeom prst="rect">
            <a:avLst/>
          </a:prstGeom>
          <a:noFill/>
          <a:ln>
            <a:noFill/>
          </a:ln>
        </p:spPr>
        <p:txBody>
          <a:bodyPr vert="horz" lIns="91425" tIns="45700" rIns="91425" bIns="45700" rtlCol="0" anchor="t" anchorCtr="0">
            <a:noAutofit/>
          </a:bodyPr>
          <a:lstStyle>
            <a:lvl1pPr marL="285750" marR="0" lvl="0" indent="-28575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Clr>
                <a:schemeClr val="dk1"/>
              </a:buClr>
              <a:buSzPct val="100000"/>
              <a:buFont typeface="Arial" panose="020B0604020202020204" pitchFamily="34" charset="0"/>
              <a:buChar char="•"/>
              <a:defRPr sz="1500" b="0" i="0" u="none" strike="noStrike" kern="1200" cap="none">
                <a:solidFill>
                  <a:schemeClr val="dk1"/>
                </a:solidFill>
                <a:latin typeface="Source Sans Pro" panose="020B0503030403020204" pitchFamily="34" charset="0"/>
                <a:ea typeface="Source Sans Pro Light" pitchFamily="34" charset="0"/>
                <a:cs typeface="Source Sans Pro" panose="020B0503030403020204" pitchFamily="34" charset="0"/>
                <a:sym typeface="Source Sans Pro"/>
              </a:defRPr>
            </a:lvl1pPr>
            <a:lvl2pPr marL="323850" marR="0" lvl="1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Clr>
                <a:schemeClr val="dk1"/>
              </a:buClr>
              <a:buSzPct val="100000"/>
              <a:buFont typeface="Arial"/>
              <a:buNone/>
              <a:defRPr sz="1500" b="0" i="0" u="none" strike="noStrike" kern="1200" cap="none">
                <a:solidFill>
                  <a:schemeClr val="dk1"/>
                </a:solidFill>
                <a:latin typeface="Source Sans Pro Light" pitchFamily="34" charset="0"/>
                <a:ea typeface="Source Sans Pro Light" pitchFamily="34" charset="0"/>
                <a:cs typeface="Source Sans Pro Light" pitchFamily="34" charset="0"/>
                <a:sym typeface="Source Sans Pro"/>
              </a:defRPr>
            </a:lvl2pPr>
            <a:lvl3pPr marL="1523923" marR="0" lvl="2" indent="-114222" algn="l" defTabSz="914400" rtl="0" eaLnBrk="1" latinLnBrk="0" hangingPunct="1">
              <a:lnSpc>
                <a:spcPct val="90000"/>
              </a:lnSpc>
              <a:spcBef>
                <a:spcPts val="640"/>
              </a:spcBef>
              <a:buClr>
                <a:schemeClr val="dk1"/>
              </a:buClr>
              <a:buSzPct val="100000"/>
              <a:buFont typeface="Arial"/>
              <a:buChar char="•"/>
              <a:defRPr sz="1500" b="0" i="0" u="none" strike="noStrike" kern="1200" cap="none">
                <a:solidFill>
                  <a:schemeClr val="dk1"/>
                </a:solidFill>
                <a:latin typeface="Source Sans Pro Light" pitchFamily="34" charset="0"/>
                <a:ea typeface="Source Sans Pro Light" pitchFamily="34" charset="0"/>
                <a:cs typeface="Source Sans Pro Light" pitchFamily="34" charset="0"/>
                <a:sym typeface="Calibri"/>
              </a:defRPr>
            </a:lvl3pPr>
            <a:lvl4pPr marL="2133493" marR="0" lvl="3" indent="-148038" algn="l" defTabSz="914400" rtl="0" eaLnBrk="1" latinLnBrk="0" hangingPunct="1">
              <a:lnSpc>
                <a:spcPct val="90000"/>
              </a:lnSpc>
              <a:spcBef>
                <a:spcPts val="533"/>
              </a:spcBef>
              <a:buClr>
                <a:schemeClr val="dk1"/>
              </a:buClr>
              <a:buSzPct val="98777"/>
              <a:buFont typeface="Arial"/>
              <a:buChar char="–"/>
              <a:defRPr sz="2667" b="0" i="0" u="none" strike="noStrike" kern="1200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743063" marR="0" lvl="4" indent="-148008" algn="l" defTabSz="914400" rtl="0" eaLnBrk="1" latinLnBrk="0" hangingPunct="1">
              <a:lnSpc>
                <a:spcPct val="90000"/>
              </a:lnSpc>
              <a:spcBef>
                <a:spcPts val="533"/>
              </a:spcBef>
              <a:buClr>
                <a:schemeClr val="dk1"/>
              </a:buClr>
              <a:buSzPct val="98777"/>
              <a:buFont typeface="Arial"/>
              <a:buChar char="»"/>
              <a:defRPr sz="2667" b="0" i="0" u="none" strike="noStrike" kern="1200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3352632" marR="0" lvl="5" indent="-147977" algn="l" defTabSz="914400" rtl="0" eaLnBrk="1" latinLnBrk="0" hangingPunct="1">
              <a:lnSpc>
                <a:spcPct val="90000"/>
              </a:lnSpc>
              <a:spcBef>
                <a:spcPts val="533"/>
              </a:spcBef>
              <a:buClr>
                <a:schemeClr val="dk1"/>
              </a:buClr>
              <a:buSzPct val="98777"/>
              <a:buFont typeface="Arial"/>
              <a:buChar char="•"/>
              <a:defRPr sz="2667" b="0" i="0" u="none" strike="noStrike" kern="1200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962202" marR="0" lvl="6" indent="-147947" algn="l" defTabSz="914400" rtl="0" eaLnBrk="1" latinLnBrk="0" hangingPunct="1">
              <a:lnSpc>
                <a:spcPct val="90000"/>
              </a:lnSpc>
              <a:spcBef>
                <a:spcPts val="533"/>
              </a:spcBef>
              <a:buClr>
                <a:schemeClr val="dk1"/>
              </a:buClr>
              <a:buSzPct val="98777"/>
              <a:buFont typeface="Arial"/>
              <a:buChar char="•"/>
              <a:defRPr sz="2667" b="0" i="0" u="none" strike="noStrike" kern="1200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4571771" marR="0" lvl="7" indent="-147916" algn="l" defTabSz="914400" rtl="0" eaLnBrk="1" latinLnBrk="0" hangingPunct="1">
              <a:lnSpc>
                <a:spcPct val="90000"/>
              </a:lnSpc>
              <a:spcBef>
                <a:spcPts val="533"/>
              </a:spcBef>
              <a:buClr>
                <a:schemeClr val="dk1"/>
              </a:buClr>
              <a:buSzPct val="98777"/>
              <a:buFont typeface="Arial"/>
              <a:buChar char="•"/>
              <a:defRPr sz="2667" b="0" i="0" u="none" strike="noStrike" kern="1200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5181341" marR="0" lvl="8" indent="-147886" algn="l" defTabSz="914400" rtl="0" eaLnBrk="1" latinLnBrk="0" hangingPunct="1">
              <a:lnSpc>
                <a:spcPct val="90000"/>
              </a:lnSpc>
              <a:spcBef>
                <a:spcPts val="533"/>
              </a:spcBef>
              <a:buClr>
                <a:schemeClr val="dk1"/>
              </a:buClr>
              <a:buSzPct val="98777"/>
              <a:buFont typeface="Arial"/>
              <a:buChar char="•"/>
              <a:defRPr sz="2667" b="0" i="0" u="none" strike="noStrike" kern="1200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r>
              <a:rPr lang="en-US" sz="3600" dirty="0">
                <a:solidFill>
                  <a:prstClr val="black"/>
                </a:solidFill>
                <a:ea typeface="Source Sans Pro"/>
                <a:cs typeface="Source Sans Pro"/>
              </a:rPr>
              <a:t>School buildings that don’t have classrooms.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en-US" sz="3200" dirty="0">
              <a:solidFill>
                <a:prstClr val="black"/>
              </a:solidFill>
              <a:ea typeface="Source Sans Pro"/>
              <a:cs typeface="Source Sans Pro"/>
            </a:endParaRPr>
          </a:p>
          <a:p>
            <a:r>
              <a:rPr lang="en-US" sz="3600" dirty="0">
                <a:solidFill>
                  <a:prstClr val="black"/>
                </a:solidFill>
                <a:ea typeface="Source Sans Pro"/>
                <a:cs typeface="Source Sans Pro"/>
              </a:rPr>
              <a:t>Library buildings that don’t have public areas.</a:t>
            </a:r>
            <a:endParaRPr lang="en-US" sz="1800" b="1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87046" y="2802940"/>
            <a:ext cx="4200154" cy="2517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51035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Shape 136"/>
          <p:cNvSpPr txBox="1">
            <a:spLocks noGrp="1"/>
          </p:cNvSpPr>
          <p:nvPr>
            <p:ph type="body" idx="1"/>
          </p:nvPr>
        </p:nvSpPr>
        <p:spPr>
          <a:xfrm>
            <a:off x="304800" y="1623527"/>
            <a:ext cx="7019731" cy="4767942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r>
              <a:rPr lang="en-US" sz="3600" dirty="0"/>
              <a:t>Schools and libraries can join together to form consortia.</a:t>
            </a:r>
          </a:p>
          <a:p>
            <a:pPr marL="0" indent="0">
              <a:buNone/>
            </a:pPr>
            <a:endParaRPr lang="en-US" sz="3600" dirty="0"/>
          </a:p>
          <a:p>
            <a:r>
              <a:rPr lang="en-US" sz="3600" dirty="0">
                <a:solidFill>
                  <a:prstClr val="black"/>
                </a:solidFill>
                <a:ea typeface="Source Sans Pro"/>
                <a:cs typeface="Source Sans Pro"/>
              </a:rPr>
              <a:t>Consortia are not themselves eligible for discounts, but they can run competitive bid processes and/or apply for discounts on behalf of their members.</a:t>
            </a:r>
            <a:endParaRPr lang="en-US" sz="1800" b="1" dirty="0"/>
          </a:p>
        </p:txBody>
      </p:sp>
      <p:sp>
        <p:nvSpPr>
          <p:cNvPr id="137" name="Shape 137"/>
          <p:cNvSpPr txBox="1">
            <a:spLocks noGrp="1"/>
          </p:cNvSpPr>
          <p:nvPr>
            <p:ph type="body" idx="2"/>
          </p:nvPr>
        </p:nvSpPr>
        <p:spPr>
          <a:xfrm>
            <a:off x="304800" y="304801"/>
            <a:ext cx="11582400" cy="635001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buSzPct val="25000"/>
            </a:pPr>
            <a:r>
              <a:rPr lang="en-US" sz="3200" b="1" i="0" u="none" strike="noStrike" cap="none" dirty="0">
                <a:solidFill>
                  <a:srgbClr val="004AD4"/>
                </a:solidFill>
                <a:sym typeface="Source Sans Pro"/>
              </a:rPr>
              <a:t>ELIGIBILITY - </a:t>
            </a:r>
            <a:r>
              <a:rPr lang="en-US" sz="3200" dirty="0"/>
              <a:t>Consortia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>
          <a:xfrm>
            <a:off x="304800" y="6613525"/>
            <a:ext cx="7816049" cy="244475"/>
          </a:xfrm>
        </p:spPr>
        <p:txBody>
          <a:bodyPr/>
          <a:lstStyle/>
          <a:p>
            <a:pPr marL="12700" algn="l">
              <a:lnSpc>
                <a:spcPts val="969"/>
              </a:lnSpc>
            </a:pPr>
            <a:r>
              <a:rPr lang="de-DE" dirty="0">
                <a:solidFill>
                  <a:srgbClr val="0059B7"/>
                </a:solidFill>
              </a:rPr>
              <a:t>© 2018 </a:t>
            </a:r>
            <a:r>
              <a:rPr lang="en-US" dirty="0">
                <a:solidFill>
                  <a:srgbClr val="0059B7"/>
                </a:solidFill>
              </a:rPr>
              <a:t>Universal Service Administrative Co. </a:t>
            </a:r>
            <a:endParaRPr lang="en-US" dirty="0">
              <a:solidFill>
                <a:srgbClr val="0059B7"/>
              </a:solidFill>
              <a:cs typeface="SourceSansPro-Light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60719" y="2635898"/>
            <a:ext cx="4110203" cy="2743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415824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Shape 71"/>
          <p:cNvSpPr txBox="1">
            <a:spLocks noGrp="1"/>
          </p:cNvSpPr>
          <p:nvPr>
            <p:ph type="body" idx="1"/>
          </p:nvPr>
        </p:nvSpPr>
        <p:spPr>
          <a:xfrm>
            <a:off x="304800" y="2848069"/>
            <a:ext cx="11582400" cy="672085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Clr>
                <a:schemeClr val="lt1"/>
              </a:buClr>
              <a:buSzPct val="25000"/>
              <a:buFont typeface="Arial"/>
              <a:buNone/>
            </a:pPr>
            <a:r>
              <a:rPr lang="en-US" sz="2500" b="1" i="0" u="none" strike="noStrike" cap="none" dirty="0">
                <a:solidFill>
                  <a:schemeClr val="lt1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ELIGIBILITY</a:t>
            </a:r>
          </a:p>
        </p:txBody>
      </p:sp>
      <p:sp>
        <p:nvSpPr>
          <p:cNvPr id="72" name="Shape 72"/>
          <p:cNvSpPr txBox="1">
            <a:spLocks noGrp="1"/>
          </p:cNvSpPr>
          <p:nvPr>
            <p:ph type="body" idx="2"/>
          </p:nvPr>
        </p:nvSpPr>
        <p:spPr>
          <a:xfrm>
            <a:off x="304800" y="3361912"/>
            <a:ext cx="11582400" cy="3556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25000"/>
              <a:buFont typeface="Arial"/>
              <a:buNone/>
            </a:pPr>
            <a:r>
              <a:rPr lang="en-US" sz="1800" b="1" i="0" u="none" strike="noStrike" cap="none" dirty="0">
                <a:solidFill>
                  <a:schemeClr val="lt1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What Services Are Eligible?</a:t>
            </a:r>
            <a:endParaRPr lang="en-US" sz="1800" b="0" i="0" u="none" strike="noStrike" cap="none" dirty="0">
              <a:solidFill>
                <a:schemeClr val="lt1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 marL="12700">
              <a:lnSpc>
                <a:spcPts val="969"/>
              </a:lnSpc>
            </a:pPr>
            <a:r>
              <a:rPr lang="de-DE" dirty="0">
                <a:solidFill>
                  <a:srgbClr val="FFFFFF">
                    <a:lumMod val="95000"/>
                  </a:srgbClr>
                </a:solidFill>
              </a:rPr>
              <a:t>© 2018 </a:t>
            </a:r>
            <a:r>
              <a:rPr lang="en-US" dirty="0">
                <a:solidFill>
                  <a:srgbClr val="FFFFFF">
                    <a:lumMod val="95000"/>
                  </a:srgbClr>
                </a:solidFill>
              </a:rPr>
              <a:t>Universal Service Administrative Co. </a:t>
            </a:r>
            <a:endParaRPr lang="en-US" dirty="0">
              <a:solidFill>
                <a:srgbClr val="FFFFFF">
                  <a:lumMod val="95000"/>
                </a:srgbClr>
              </a:solidFill>
              <a:cs typeface="SourceSansPro-Light"/>
            </a:endParaRPr>
          </a:p>
        </p:txBody>
      </p:sp>
    </p:spTree>
    <p:extLst>
      <p:ext uri="{BB962C8B-B14F-4D97-AF65-F5344CB8AC3E}">
        <p14:creationId xmlns:p14="http://schemas.microsoft.com/office/powerpoint/2010/main" val="405275868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Shape 136"/>
          <p:cNvSpPr txBox="1">
            <a:spLocks noGrp="1"/>
          </p:cNvSpPr>
          <p:nvPr>
            <p:ph type="body" idx="1"/>
          </p:nvPr>
        </p:nvSpPr>
        <p:spPr>
          <a:xfrm>
            <a:off x="304800" y="1337743"/>
            <a:ext cx="11582400" cy="4376058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indent="0">
              <a:buNone/>
            </a:pPr>
            <a:r>
              <a:rPr lang="en-US" sz="3600" b="1" dirty="0"/>
              <a:t>Category One</a:t>
            </a:r>
            <a:r>
              <a:rPr lang="en-US" sz="3600" dirty="0"/>
              <a:t> includes services from the service provider to the schools and/or libraries (demarcation point).</a:t>
            </a:r>
          </a:p>
          <a:p>
            <a:pPr marL="0" indent="0">
              <a:buNone/>
            </a:pPr>
            <a:endParaRPr lang="en-US" sz="3600" dirty="0"/>
          </a:p>
          <a:p>
            <a:r>
              <a:rPr lang="en-US" sz="3600" dirty="0"/>
              <a:t>One service type –</a:t>
            </a:r>
          </a:p>
          <a:p>
            <a:pPr marL="914400"/>
            <a:r>
              <a:rPr lang="en-US" sz="3600" dirty="0"/>
              <a:t>Data Transmission and/or Internet Access</a:t>
            </a:r>
          </a:p>
          <a:p>
            <a:pPr marL="0" indent="0">
              <a:buNone/>
            </a:pPr>
            <a:endParaRPr lang="en-US" sz="2000" b="1" dirty="0"/>
          </a:p>
          <a:p>
            <a:pPr marL="0" indent="0">
              <a:buNone/>
            </a:pPr>
            <a:r>
              <a:rPr lang="en-US" sz="3600" b="1" dirty="0">
                <a:solidFill>
                  <a:schemeClr val="accent2">
                    <a:lumMod val="75000"/>
                  </a:schemeClr>
                </a:solidFill>
              </a:rPr>
              <a:t>Voice services are completely phased out in FY2019.</a:t>
            </a:r>
          </a:p>
        </p:txBody>
      </p:sp>
      <p:sp>
        <p:nvSpPr>
          <p:cNvPr id="137" name="Shape 137"/>
          <p:cNvSpPr txBox="1">
            <a:spLocks noGrp="1"/>
          </p:cNvSpPr>
          <p:nvPr>
            <p:ph type="body" idx="2"/>
          </p:nvPr>
        </p:nvSpPr>
        <p:spPr>
          <a:xfrm>
            <a:off x="304800" y="304801"/>
            <a:ext cx="11582400" cy="635001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buSzPct val="25000"/>
            </a:pPr>
            <a:r>
              <a:rPr lang="en-US" sz="3200" b="1" i="0" u="none" strike="noStrike" cap="none" dirty="0">
                <a:solidFill>
                  <a:srgbClr val="004AD4"/>
                </a:solidFill>
                <a:sym typeface="Source Sans Pro"/>
              </a:rPr>
              <a:t>ELIGIBILITY - </a:t>
            </a:r>
            <a:r>
              <a:rPr lang="en-US" sz="3200" dirty="0"/>
              <a:t>Services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>
          <a:xfrm>
            <a:off x="304800" y="6613525"/>
            <a:ext cx="7816049" cy="244475"/>
          </a:xfrm>
        </p:spPr>
        <p:txBody>
          <a:bodyPr/>
          <a:lstStyle/>
          <a:p>
            <a:pPr marL="12700" algn="l">
              <a:lnSpc>
                <a:spcPts val="969"/>
              </a:lnSpc>
            </a:pPr>
            <a:r>
              <a:rPr lang="de-DE" dirty="0">
                <a:solidFill>
                  <a:srgbClr val="0059B7"/>
                </a:solidFill>
              </a:rPr>
              <a:t>© 2018 </a:t>
            </a:r>
            <a:r>
              <a:rPr lang="en-US" dirty="0">
                <a:solidFill>
                  <a:srgbClr val="0059B7"/>
                </a:solidFill>
              </a:rPr>
              <a:t>Universal Service Administrative Co. </a:t>
            </a:r>
            <a:endParaRPr lang="en-US" dirty="0">
              <a:solidFill>
                <a:srgbClr val="0059B7"/>
              </a:solidFill>
              <a:cs typeface="SourceSansPro-Light"/>
            </a:endParaRPr>
          </a:p>
        </p:txBody>
      </p:sp>
    </p:spTree>
    <p:extLst>
      <p:ext uri="{BB962C8B-B14F-4D97-AF65-F5344CB8AC3E}">
        <p14:creationId xmlns:p14="http://schemas.microsoft.com/office/powerpoint/2010/main" val="2441028816"/>
      </p:ext>
    </p:extLst>
  </p:cSld>
  <p:clrMapOvr>
    <a:masterClrMapping/>
  </p:clrMapOvr>
</p:sld>
</file>

<file path=ppt/theme/theme1.xml><?xml version="1.0" encoding="utf-8"?>
<a:theme xmlns:a="http://schemas.openxmlformats.org/drawingml/2006/main" name="Sutherland Theme">
  <a:themeElements>
    <a:clrScheme name="Sutherland 1">
      <a:dk1>
        <a:srgbClr val="000000"/>
      </a:dk1>
      <a:lt1>
        <a:srgbClr val="FFFFFF"/>
      </a:lt1>
      <a:dk2>
        <a:srgbClr val="DE1B54"/>
      </a:dk2>
      <a:lt2>
        <a:srgbClr val="C5C7C5"/>
      </a:lt2>
      <a:accent1>
        <a:srgbClr val="2E79BB"/>
      </a:accent1>
      <a:accent2>
        <a:srgbClr val="F99F41"/>
      </a:accent2>
      <a:accent3>
        <a:srgbClr val="6E797C"/>
      </a:accent3>
      <a:accent4>
        <a:srgbClr val="FFC000"/>
      </a:accent4>
      <a:accent5>
        <a:srgbClr val="26235D"/>
      </a:accent5>
      <a:accent6>
        <a:srgbClr val="70C279"/>
      </a:accent6>
      <a:hlink>
        <a:srgbClr val="0563C1"/>
      </a:hlink>
      <a:folHlink>
        <a:srgbClr val="954F72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utherland Theme" id="{91E08DA1-7F9C-4C01-B9BE-F20461115570}" vid="{0E490EB8-06E7-4E09-B924-F77A757731E1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Default Theme</Template>
  <TotalTime>25809</TotalTime>
  <Words>1770</Words>
  <Application>Microsoft Office PowerPoint</Application>
  <PresentationFormat>Widescreen</PresentationFormat>
  <Paragraphs>297</Paragraphs>
  <Slides>44</Slides>
  <Notes>44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44</vt:i4>
      </vt:variant>
    </vt:vector>
  </HeadingPairs>
  <TitlesOfParts>
    <vt:vector size="51" baseType="lpstr">
      <vt:lpstr>Arial</vt:lpstr>
      <vt:lpstr>Arial Black</vt:lpstr>
      <vt:lpstr>Calibri</vt:lpstr>
      <vt:lpstr>Source Sans Pro</vt:lpstr>
      <vt:lpstr>Source Sans Pro Light</vt:lpstr>
      <vt:lpstr>SourceSansPro-Light</vt:lpstr>
      <vt:lpstr>Sutherland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Universal Service Administration Company</dc:title>
  <dc:creator>Nancy Jo Jackson</dc:creator>
  <cp:lastModifiedBy>John Noran</cp:lastModifiedBy>
  <cp:revision>478</cp:revision>
  <cp:lastPrinted>2018-01-29T14:19:07Z</cp:lastPrinted>
  <dcterms:created xsi:type="dcterms:W3CDTF">2017-12-21T00:40:16Z</dcterms:created>
  <dcterms:modified xsi:type="dcterms:W3CDTF">2018-10-11T18:42:38Z</dcterms:modified>
</cp:coreProperties>
</file>