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99" r:id="rId6"/>
  </p:sldMasterIdLst>
  <p:notesMasterIdLst>
    <p:notesMasterId r:id="rId33"/>
  </p:notesMasterIdLst>
  <p:sldIdLst>
    <p:sldId id="270" r:id="rId7"/>
    <p:sldId id="277" r:id="rId8"/>
    <p:sldId id="302" r:id="rId9"/>
    <p:sldId id="279" r:id="rId10"/>
    <p:sldId id="280" r:id="rId11"/>
    <p:sldId id="281" r:id="rId12"/>
    <p:sldId id="282" r:id="rId13"/>
    <p:sldId id="283" r:id="rId14"/>
    <p:sldId id="284" r:id="rId15"/>
    <p:sldId id="285" r:id="rId16"/>
    <p:sldId id="286" r:id="rId17"/>
    <p:sldId id="288" r:id="rId18"/>
    <p:sldId id="289" r:id="rId19"/>
    <p:sldId id="290" r:id="rId20"/>
    <p:sldId id="303" r:id="rId21"/>
    <p:sldId id="292" r:id="rId22"/>
    <p:sldId id="293" r:id="rId23"/>
    <p:sldId id="300" r:id="rId24"/>
    <p:sldId id="294" r:id="rId25"/>
    <p:sldId id="296" r:id="rId26"/>
    <p:sldId id="297" r:id="rId27"/>
    <p:sldId id="298" r:id="rId28"/>
    <p:sldId id="301" r:id="rId29"/>
    <p:sldId id="299" r:id="rId30"/>
    <p:sldId id="304" r:id="rId31"/>
    <p:sldId id="269" r:id="rId3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BD00"/>
    <a:srgbClr val="0062FF"/>
    <a:srgbClr val="358CFF"/>
    <a:srgbClr val="2515A8"/>
    <a:srgbClr val="89BAF4"/>
    <a:srgbClr val="296DFF"/>
    <a:srgbClr val="0064CA"/>
    <a:srgbClr val="0075FF"/>
    <a:srgbClr val="0051FF"/>
    <a:srgbClr val="006F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02"/>
    <p:restoredTop sz="94687"/>
  </p:normalViewPr>
  <p:slideViewPr>
    <p:cSldViewPr snapToGrid="0" snapToObjects="1">
      <p:cViewPr varScale="1">
        <p:scale>
          <a:sx n="89" d="100"/>
          <a:sy n="89" d="100"/>
        </p:scale>
        <p:origin x="65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46397B4-5E66-D945-9A97-87D2D53F2C1F}" type="datetimeFigureOut">
              <a:rPr lang="en-US" smtClean="0"/>
              <a:t>8/7/2017</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31965F5-2E24-1C41-B2B4-6DE930467697}" type="slidenum">
              <a:rPr lang="en-US" smtClean="0"/>
              <a:t>‹#›</a:t>
            </a:fld>
            <a:endParaRPr lang="en-US" dirty="0"/>
          </a:p>
        </p:txBody>
      </p:sp>
    </p:spTree>
    <p:extLst>
      <p:ext uri="{BB962C8B-B14F-4D97-AF65-F5344CB8AC3E}">
        <p14:creationId xmlns:p14="http://schemas.microsoft.com/office/powerpoint/2010/main" val="83267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1965F5-2E24-1C41-B2B4-6DE930467697}" type="slidenum">
              <a:rPr lang="en-US" smtClean="0"/>
              <a:t>1</a:t>
            </a:fld>
            <a:endParaRPr lang="en-US" dirty="0"/>
          </a:p>
        </p:txBody>
      </p:sp>
    </p:spTree>
    <p:extLst>
      <p:ext uri="{BB962C8B-B14F-4D97-AF65-F5344CB8AC3E}">
        <p14:creationId xmlns:p14="http://schemas.microsoft.com/office/powerpoint/2010/main" val="2135876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v01">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520" b="3737"/>
          <a:stretch/>
        </p:blipFill>
        <p:spPr>
          <a:xfrm>
            <a:off x="0" y="70934"/>
            <a:ext cx="12192000" cy="6902890"/>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13" name="Title 1"/>
          <p:cNvSpPr>
            <a:spLocks noGrp="1"/>
          </p:cNvSpPr>
          <p:nvPr>
            <p:ph type="ctrTitle"/>
          </p:nvPr>
        </p:nvSpPr>
        <p:spPr>
          <a:xfrm>
            <a:off x="1524000" y="963399"/>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1524000" y="3443074"/>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0237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_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37351" y="1709057"/>
            <a:ext cx="9898602" cy="4112800"/>
          </a:xfrm>
        </p:spPr>
        <p:txBody>
          <a:bodyPr>
            <a:noAutofit/>
          </a:bodyPr>
          <a:lstStyle>
            <a:lvl1pPr>
              <a:defRPr sz="2400"/>
            </a:lvl1pPr>
            <a:lvl2pPr>
              <a:defRPr sz="2000"/>
            </a:lvl2pPr>
            <a:lvl3pPr>
              <a:defRPr sz="2000"/>
            </a:lvl3pPr>
            <a:lvl4pPr>
              <a:defRPr sz="2000"/>
            </a:lvl4pPr>
            <a:lvl5pPr>
              <a:defRPr sz="2000"/>
            </a:lvl5pPr>
          </a:lstStyle>
          <a:p>
            <a:pPr lvl="0"/>
            <a:r>
              <a:rPr lang="en-US" dirty="0" smtClean="0"/>
              <a:t>Body Level One</a:t>
            </a:r>
          </a:p>
          <a:p>
            <a:pPr lvl="1"/>
            <a:r>
              <a:rPr lang="en-US" dirty="0" smtClean="0"/>
              <a:t>Body Level Two </a:t>
            </a:r>
          </a:p>
          <a:p>
            <a:pPr lvl="2"/>
            <a:r>
              <a:rPr lang="en-US" dirty="0" smtClean="0"/>
              <a:t>Body Level Three</a:t>
            </a:r>
          </a:p>
          <a:p>
            <a:pPr lvl="3"/>
            <a:r>
              <a:rPr lang="en-US" dirty="0" smtClean="0"/>
              <a:t>Body Level Four</a:t>
            </a:r>
          </a:p>
          <a:p>
            <a:pPr lvl="4"/>
            <a:r>
              <a:rPr lang="en-US" dirty="0" smtClean="0"/>
              <a:t>Body Level Five</a:t>
            </a:r>
          </a:p>
        </p:txBody>
      </p:sp>
      <p:sp>
        <p:nvSpPr>
          <p:cNvPr id="4" name="Footer Placeholder 3"/>
          <p:cNvSpPr>
            <a:spLocks noGrp="1"/>
          </p:cNvSpPr>
          <p:nvPr>
            <p:ph type="ftr" sz="quarter" idx="10"/>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4568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2800"/>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902743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_Bullets+Motif">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337351" y="1719943"/>
            <a:ext cx="4194308" cy="4263998"/>
          </a:xfrm>
        </p:spPr>
        <p:txBody>
          <a:bodyPr>
            <a:noAutofit/>
          </a:bodyPr>
          <a:lstStyle>
            <a:lvl1pPr>
              <a:defRPr sz="2400"/>
            </a:lvl1pPr>
            <a:lvl2pPr>
              <a:defRPr sz="2000"/>
            </a:lvl2pPr>
            <a:lvl3pPr>
              <a:defRPr sz="2000"/>
            </a:lvl3pPr>
            <a:lvl4pPr>
              <a:defRPr sz="2000"/>
            </a:lvl4pPr>
            <a:lvl5pPr>
              <a:defRPr sz="2000"/>
            </a:lvl5pPr>
          </a:lstStyle>
          <a:p>
            <a:pPr lvl="0"/>
            <a:r>
              <a:rPr lang="en-US" dirty="0" smtClean="0"/>
              <a:t>Body Level One</a:t>
            </a:r>
          </a:p>
          <a:p>
            <a:pPr lvl="1"/>
            <a:r>
              <a:rPr lang="en-US" dirty="0" smtClean="0"/>
              <a:t>Body Level Two </a:t>
            </a:r>
          </a:p>
          <a:p>
            <a:pPr lvl="2"/>
            <a:r>
              <a:rPr lang="en-US" dirty="0" smtClean="0"/>
              <a:t>Body Level Three</a:t>
            </a:r>
          </a:p>
          <a:p>
            <a:pPr lvl="3"/>
            <a:r>
              <a:rPr lang="en-US" dirty="0" smtClean="0"/>
              <a:t>Body Level Four</a:t>
            </a:r>
          </a:p>
          <a:p>
            <a:pPr lvl="4"/>
            <a:r>
              <a:rPr lang="en-US" dirty="0" smtClean="0"/>
              <a:t>Body Level Five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0282" r="51038" b="4871"/>
          <a:stretch/>
        </p:blipFill>
        <p:spPr>
          <a:xfrm>
            <a:off x="5296647" y="76200"/>
            <a:ext cx="6895353" cy="6781800"/>
          </a:xfrm>
          <a:prstGeom prst="rect">
            <a:avLst/>
          </a:prstGeom>
        </p:spPr>
      </p:pic>
      <p:sp>
        <p:nvSpPr>
          <p:cNvPr id="4" name="Footer Placeholder 3"/>
          <p:cNvSpPr>
            <a:spLocks noGrp="1"/>
          </p:cNvSpPr>
          <p:nvPr>
            <p:ph type="ftr" sz="quarter" idx="10"/>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43811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12" name="object 5"/>
          <p:cNvSpPr txBox="1">
            <a:spLocks noGrp="1"/>
          </p:cNvSpPr>
          <p:nvPr>
            <p:ph type="title"/>
          </p:nvPr>
        </p:nvSpPr>
        <p:spPr>
          <a:xfrm>
            <a:off x="307186" y="3086100"/>
            <a:ext cx="7770013" cy="646331"/>
          </a:xfrm>
          <a:prstGeom prst="rect">
            <a:avLst/>
          </a:prstGeom>
        </p:spPr>
        <p:txBody>
          <a:bodyPr vert="horz" wrap="square" lIns="0" tIns="0" rIns="0" bIns="0" rtlCol="0">
            <a:spAutoFit/>
          </a:bodyPr>
          <a:lstStyle>
            <a:lvl1pPr>
              <a:defRPr>
                <a:solidFill>
                  <a:schemeClr val="bg1"/>
                </a:solidFill>
              </a:defRPr>
            </a:lvl1pPr>
          </a:lstStyle>
          <a:p>
            <a:pPr marL="12700">
              <a:lnSpc>
                <a:spcPct val="100000"/>
              </a:lnSpc>
            </a:pPr>
            <a:r>
              <a:rPr sz="4200" b="0" spc="-25" dirty="0">
                <a:solidFill>
                  <a:srgbClr val="FFFFFF"/>
                </a:solidFill>
                <a:latin typeface="Source Sans Pro"/>
                <a:cs typeface="Source Sans Pro"/>
              </a:rPr>
              <a:t>“Type quote</a:t>
            </a:r>
            <a:r>
              <a:rPr sz="4200" b="0" spc="-55" dirty="0">
                <a:solidFill>
                  <a:srgbClr val="FFFFFF"/>
                </a:solidFill>
                <a:latin typeface="Source Sans Pro"/>
                <a:cs typeface="Source Sans Pro"/>
              </a:rPr>
              <a:t> </a:t>
            </a:r>
            <a:r>
              <a:rPr sz="4200" b="0" spc="-70" dirty="0">
                <a:solidFill>
                  <a:srgbClr val="FFFFFF"/>
                </a:solidFill>
                <a:latin typeface="Source Sans Pro"/>
                <a:cs typeface="Source Sans Pro"/>
              </a:rPr>
              <a:t>here.”</a:t>
            </a:r>
            <a:endParaRPr sz="4200" dirty="0">
              <a:latin typeface="Source Sans Pro"/>
              <a:cs typeface="Source Sans Pro"/>
            </a:endParaRPr>
          </a:p>
        </p:txBody>
      </p:sp>
    </p:spTree>
    <p:extLst>
      <p:ext uri="{BB962C8B-B14F-4D97-AF65-F5344CB8AC3E}">
        <p14:creationId xmlns:p14="http://schemas.microsoft.com/office/powerpoint/2010/main" val="203074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Motif">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12" name="object 5"/>
          <p:cNvSpPr txBox="1">
            <a:spLocks noGrp="1"/>
          </p:cNvSpPr>
          <p:nvPr>
            <p:ph type="title"/>
          </p:nvPr>
        </p:nvSpPr>
        <p:spPr>
          <a:xfrm>
            <a:off x="307186" y="3086100"/>
            <a:ext cx="7770013" cy="646331"/>
          </a:xfrm>
          <a:prstGeom prst="rect">
            <a:avLst/>
          </a:prstGeom>
        </p:spPr>
        <p:txBody>
          <a:bodyPr vert="horz" wrap="square" lIns="0" tIns="0" rIns="0" bIns="0" rtlCol="0">
            <a:spAutoFit/>
          </a:bodyPr>
          <a:lstStyle>
            <a:lvl1pPr>
              <a:defRPr>
                <a:solidFill>
                  <a:schemeClr val="bg1"/>
                </a:solidFill>
              </a:defRPr>
            </a:lvl1pPr>
          </a:lstStyle>
          <a:p>
            <a:pPr marL="12700">
              <a:lnSpc>
                <a:spcPct val="100000"/>
              </a:lnSpc>
            </a:pPr>
            <a:r>
              <a:rPr sz="4200" b="0" spc="-25" dirty="0">
                <a:solidFill>
                  <a:srgbClr val="FFFFFF"/>
                </a:solidFill>
                <a:latin typeface="Source Sans Pro"/>
                <a:cs typeface="Source Sans Pro"/>
              </a:rPr>
              <a:t>“Type quote</a:t>
            </a:r>
            <a:r>
              <a:rPr sz="4200" b="0" spc="-55" dirty="0">
                <a:solidFill>
                  <a:srgbClr val="FFFFFF"/>
                </a:solidFill>
                <a:latin typeface="Source Sans Pro"/>
                <a:cs typeface="Source Sans Pro"/>
              </a:rPr>
              <a:t> </a:t>
            </a:r>
            <a:r>
              <a:rPr sz="4200" b="0" spc="-70" dirty="0">
                <a:solidFill>
                  <a:srgbClr val="FFFFFF"/>
                </a:solidFill>
                <a:latin typeface="Source Sans Pro"/>
                <a:cs typeface="Source Sans Pro"/>
              </a:rPr>
              <a:t>here.”</a:t>
            </a:r>
            <a:endParaRPr sz="4200" dirty="0">
              <a:latin typeface="Source Sans Pro"/>
              <a:cs typeface="Source Sans Pro"/>
            </a:endParaRP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7579" r="27517" b="8520"/>
          <a:stretch/>
        </p:blipFill>
        <p:spPr>
          <a:xfrm>
            <a:off x="4416972" y="0"/>
            <a:ext cx="7768678" cy="6858000"/>
          </a:xfrm>
          <a:prstGeom prst="rect">
            <a:avLst/>
          </a:prstGeom>
        </p:spPr>
      </p:pic>
    </p:spTree>
    <p:extLst>
      <p:ext uri="{BB962C8B-B14F-4D97-AF65-F5344CB8AC3E}">
        <p14:creationId xmlns:p14="http://schemas.microsoft.com/office/powerpoint/2010/main" val="151458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302426"/>
            <a:ext cx="9144000" cy="2387600"/>
          </a:xfrm>
        </p:spPr>
        <p:txBody>
          <a:bodyPr anchor="b">
            <a:noAutofit/>
          </a:bodyPr>
          <a:lstStyle>
            <a:lvl1pPr algn="ctr">
              <a:defRPr sz="3800">
                <a:solidFill>
                  <a:srgbClr val="004AD4"/>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524000" y="2782101"/>
            <a:ext cx="9144000" cy="1655762"/>
          </a:xfrm>
        </p:spPr>
        <p:txBody>
          <a:bodyPr>
            <a:noAutofit/>
          </a:bodyPr>
          <a:lstStyle>
            <a:lvl1pPr marL="0" indent="0" algn="ctr">
              <a:buNone/>
              <a:defRPr sz="2800">
                <a:solidFill>
                  <a:srgbClr val="004AD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Footer Placeholder 1"/>
          <p:cNvSpPr>
            <a:spLocks noGrp="1"/>
          </p:cNvSpPr>
          <p:nvPr>
            <p:ph type="ftr" sz="quarter" idx="10"/>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3" name="Slide Number Placeholder 2"/>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75690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Motif">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76000"/>
            <a:extLst>
              <a:ext uri="{28A0092B-C50C-407E-A947-70E740481C1C}">
                <a14:useLocalDpi xmlns:a14="http://schemas.microsoft.com/office/drawing/2010/main" val="0"/>
              </a:ext>
            </a:extLst>
          </a:blip>
          <a:srcRect t="-1" r="14404" b="46479"/>
          <a:stretch/>
        </p:blipFill>
        <p:spPr>
          <a:xfrm>
            <a:off x="3140762" y="2057270"/>
            <a:ext cx="9067004" cy="4792717"/>
          </a:xfrm>
          <a:prstGeom prst="rect">
            <a:avLst/>
          </a:prstGeom>
        </p:spPr>
      </p:pic>
      <p:sp>
        <p:nvSpPr>
          <p:cNvPr id="7" name="Title 1"/>
          <p:cNvSpPr>
            <a:spLocks noGrp="1"/>
          </p:cNvSpPr>
          <p:nvPr>
            <p:ph type="ctrTitle" hasCustomPrompt="1"/>
          </p:nvPr>
        </p:nvSpPr>
        <p:spPr>
          <a:xfrm>
            <a:off x="1524000" y="302426"/>
            <a:ext cx="9144000" cy="2387600"/>
          </a:xfrm>
        </p:spPr>
        <p:txBody>
          <a:bodyPr anchor="b">
            <a:noAutofit/>
          </a:bodyPr>
          <a:lstStyle>
            <a:lvl1pPr algn="ctr">
              <a:defRPr sz="3800">
                <a:solidFill>
                  <a:srgbClr val="004AD4"/>
                </a:solidFill>
              </a:defRPr>
            </a:lvl1p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1524000" y="2782101"/>
            <a:ext cx="9144000" cy="1655762"/>
          </a:xfrm>
        </p:spPr>
        <p:txBody>
          <a:bodyPr>
            <a:noAutofit/>
          </a:bodyPr>
          <a:lstStyle>
            <a:lvl1pPr marL="0" indent="0" algn="ctr">
              <a:buNone/>
              <a:defRPr sz="2800">
                <a:solidFill>
                  <a:srgbClr val="FE5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subtitle</a:t>
            </a:r>
            <a:endParaRPr lang="en-US" dirty="0"/>
          </a:p>
        </p:txBody>
      </p:sp>
      <p:sp>
        <p:nvSpPr>
          <p:cNvPr id="2" name="Footer Placeholder 1"/>
          <p:cNvSpPr>
            <a:spLocks noGrp="1"/>
          </p:cNvSpPr>
          <p:nvPr>
            <p:ph type="ftr" sz="quarter" idx="10"/>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3" name="Slide Number Placeholder 2"/>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426844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Bullets+Image">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37351" y="1719943"/>
            <a:ext cx="5220070" cy="4101914"/>
          </a:xfrm>
        </p:spPr>
        <p:txBody>
          <a:bodyPr anchor="t" anchorCtr="0">
            <a:noAutofit/>
          </a:bodyPr>
          <a:lstStyle>
            <a:lvl1pPr>
              <a:defRPr sz="2400"/>
            </a:lvl1pPr>
            <a:lvl2pPr>
              <a:defRPr sz="2000"/>
            </a:lvl2pPr>
            <a:lvl3pPr>
              <a:defRPr sz="2000"/>
            </a:lvl3pPr>
            <a:lvl4pPr>
              <a:defRPr sz="2000"/>
            </a:lvl4pPr>
            <a:lvl5pPr>
              <a:defRPr sz="2000"/>
            </a:lvl5pPr>
          </a:lstStyle>
          <a:p>
            <a:pPr lvl="0"/>
            <a:r>
              <a:rPr lang="en-US" dirty="0" smtClean="0"/>
              <a:t>Body Level One</a:t>
            </a:r>
          </a:p>
          <a:p>
            <a:pPr lvl="1"/>
            <a:r>
              <a:rPr lang="en-US" dirty="0" smtClean="0"/>
              <a:t>Body Level Two </a:t>
            </a:r>
          </a:p>
          <a:p>
            <a:pPr lvl="2"/>
            <a:r>
              <a:rPr lang="en-US" dirty="0" smtClean="0"/>
              <a:t>Body Level Three</a:t>
            </a:r>
          </a:p>
          <a:p>
            <a:pPr lvl="3"/>
            <a:r>
              <a:rPr lang="en-US" dirty="0" smtClean="0"/>
              <a:t>Body Level Four</a:t>
            </a:r>
          </a:p>
          <a:p>
            <a:pPr lvl="4"/>
            <a:r>
              <a:rPr lang="en-US" dirty="0" smtClean="0"/>
              <a:t>Body Level Five</a:t>
            </a:r>
          </a:p>
        </p:txBody>
      </p:sp>
      <p:sp>
        <p:nvSpPr>
          <p:cNvPr id="15" name="Title 1"/>
          <p:cNvSpPr>
            <a:spLocks noGrp="1"/>
          </p:cNvSpPr>
          <p:nvPr>
            <p:ph type="title" hasCustomPrompt="1"/>
          </p:nvPr>
        </p:nvSpPr>
        <p:spPr>
          <a:xfrm>
            <a:off x="337351" y="693599"/>
            <a:ext cx="6001305" cy="776425"/>
          </a:xfrm>
        </p:spPr>
        <p:txBody>
          <a:bodyPr anchor="t" anchorCtr="0">
            <a:noAutofit/>
          </a:bodyPr>
          <a:lstStyle>
            <a:lvl1pPr>
              <a:defRPr sz="2800"/>
            </a:lvl1pPr>
          </a:lstStyle>
          <a:p>
            <a:r>
              <a:rPr lang="en-US" dirty="0" smtClean="0"/>
              <a:t>CLICK TO EDIT</a:t>
            </a:r>
            <a:endParaRPr lang="en-US" dirty="0"/>
          </a:p>
        </p:txBody>
      </p:sp>
      <p:sp>
        <p:nvSpPr>
          <p:cNvPr id="17" name="Picture Placeholder 16"/>
          <p:cNvSpPr>
            <a:spLocks noGrp="1"/>
          </p:cNvSpPr>
          <p:nvPr>
            <p:ph type="pic" sz="quarter" idx="10"/>
          </p:nvPr>
        </p:nvSpPr>
        <p:spPr>
          <a:xfrm>
            <a:off x="5566716" y="99060"/>
            <a:ext cx="6107112" cy="6099175"/>
          </a:xfrm>
        </p:spPr>
        <p:txBody>
          <a:bodyPr/>
          <a:lstStyle/>
          <a:p>
            <a:endParaRPr lang="en-US" dirty="0"/>
          </a:p>
        </p:txBody>
      </p:sp>
      <p:sp>
        <p:nvSpPr>
          <p:cNvPr id="2" name="Footer Placeholder 1"/>
          <p:cNvSpPr>
            <a:spLocks noGrp="1"/>
          </p:cNvSpPr>
          <p:nvPr>
            <p:ph type="ftr" sz="quarter" idx="11"/>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70186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Bullets+Char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37351" y="1674811"/>
            <a:ext cx="5220070" cy="4147046"/>
          </a:xfrm>
        </p:spPr>
        <p:txBody>
          <a:bodyPr anchor="t" anchorCtr="0">
            <a:noAutofit/>
          </a:bodyPr>
          <a:lstStyle>
            <a:lvl1pPr>
              <a:defRPr sz="2400"/>
            </a:lvl1pPr>
            <a:lvl2pPr>
              <a:defRPr sz="2000"/>
            </a:lvl2pPr>
            <a:lvl3pPr>
              <a:defRPr sz="2000"/>
            </a:lvl3pPr>
            <a:lvl4pPr>
              <a:defRPr sz="2000"/>
            </a:lvl4pPr>
            <a:lvl5pPr>
              <a:defRPr sz="2000"/>
            </a:lvl5pPr>
          </a:lstStyle>
          <a:p>
            <a:pPr lvl="0"/>
            <a:r>
              <a:rPr lang="en-US" dirty="0" smtClean="0"/>
              <a:t>Body Level One</a:t>
            </a:r>
          </a:p>
          <a:p>
            <a:pPr lvl="1"/>
            <a:r>
              <a:rPr lang="en-US" dirty="0" smtClean="0"/>
              <a:t>Body Level Two </a:t>
            </a:r>
          </a:p>
          <a:p>
            <a:pPr lvl="2"/>
            <a:r>
              <a:rPr lang="en-US" dirty="0" smtClean="0"/>
              <a:t>Body Level Three</a:t>
            </a:r>
          </a:p>
          <a:p>
            <a:pPr lvl="3"/>
            <a:r>
              <a:rPr lang="en-US" dirty="0" smtClean="0"/>
              <a:t>Body Level Four</a:t>
            </a:r>
          </a:p>
          <a:p>
            <a:pPr lvl="4"/>
            <a:r>
              <a:rPr lang="en-US" dirty="0" smtClean="0"/>
              <a:t>Body Level Five</a:t>
            </a:r>
          </a:p>
        </p:txBody>
      </p:sp>
      <p:sp>
        <p:nvSpPr>
          <p:cNvPr id="15" name="Title 1"/>
          <p:cNvSpPr>
            <a:spLocks noGrp="1"/>
          </p:cNvSpPr>
          <p:nvPr>
            <p:ph type="title" hasCustomPrompt="1"/>
          </p:nvPr>
        </p:nvSpPr>
        <p:spPr>
          <a:xfrm>
            <a:off x="337351" y="693599"/>
            <a:ext cx="6001305" cy="776425"/>
          </a:xfrm>
        </p:spPr>
        <p:txBody>
          <a:bodyPr anchor="t" anchorCtr="0">
            <a:noAutofit/>
          </a:bodyPr>
          <a:lstStyle>
            <a:lvl1pPr>
              <a:defRPr sz="2800"/>
            </a:lvl1pPr>
          </a:lstStyle>
          <a:p>
            <a:r>
              <a:rPr lang="en-US" dirty="0" smtClean="0"/>
              <a:t>CLICK TO EDIT</a:t>
            </a:r>
            <a:endParaRPr lang="en-US" dirty="0"/>
          </a:p>
        </p:txBody>
      </p:sp>
      <p:sp>
        <p:nvSpPr>
          <p:cNvPr id="3" name="Chart Placeholder 2"/>
          <p:cNvSpPr>
            <a:spLocks noGrp="1"/>
          </p:cNvSpPr>
          <p:nvPr>
            <p:ph type="chart" sz="quarter" idx="10"/>
          </p:nvPr>
        </p:nvSpPr>
        <p:spPr>
          <a:xfrm>
            <a:off x="5557838" y="693738"/>
            <a:ext cx="6281737" cy="5457825"/>
          </a:xfrm>
        </p:spPr>
        <p:txBody>
          <a:bodyPr/>
          <a:lstStyle/>
          <a:p>
            <a:endParaRPr lang="en-US" dirty="0"/>
          </a:p>
        </p:txBody>
      </p:sp>
      <p:sp>
        <p:nvSpPr>
          <p:cNvPr id="2" name="Footer Placeholder 1"/>
          <p:cNvSpPr>
            <a:spLocks noGrp="1"/>
          </p:cNvSpPr>
          <p:nvPr>
            <p:ph type="ftr" sz="quarter" idx="11"/>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4" name="Slide Number Placeholder 3"/>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96784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Paragraph+Imag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54174"/>
            <a:ext cx="2862262" cy="4518026"/>
          </a:xfrm>
        </p:spPr>
        <p:txBody>
          <a:bodyPr>
            <a:normAutofit/>
          </a:bodyPr>
          <a:lstStyle>
            <a:lvl1pPr marL="0" indent="0">
              <a:buNone/>
              <a:defRPr sz="2400" baseline="0"/>
            </a:lvl1pPr>
          </a:lstStyle>
          <a:p>
            <a:pPr lvl="0"/>
            <a:r>
              <a:rPr lang="en-US" dirty="0" smtClean="0"/>
              <a:t>Lorem ipsum </a:t>
            </a:r>
            <a:r>
              <a:rPr lang="en-US" dirty="0" err="1" smtClean="0"/>
              <a:t>doler</a:t>
            </a:r>
            <a:r>
              <a:rPr lang="en-US" dirty="0" smtClean="0"/>
              <a:t> sit </a:t>
            </a:r>
            <a:r>
              <a:rPr lang="en-US" dirty="0" err="1" smtClean="0"/>
              <a:t>amet</a:t>
            </a:r>
            <a:r>
              <a:rPr lang="en-US" dirty="0" smtClean="0"/>
              <a:t>, </a:t>
            </a:r>
            <a:r>
              <a:rPr lang="en-US" dirty="0" err="1" smtClean="0"/>
              <a:t>consecteur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Vestibulum</a:t>
            </a:r>
            <a:r>
              <a:rPr lang="en-US" dirty="0" smtClean="0"/>
              <a:t> </a:t>
            </a:r>
            <a:r>
              <a:rPr lang="en-US" dirty="0" err="1" smtClean="0"/>
              <a:t>bibendum</a:t>
            </a:r>
            <a:r>
              <a:rPr lang="en-US" dirty="0" smtClean="0"/>
              <a:t> </a:t>
            </a:r>
            <a:r>
              <a:rPr lang="en-US" dirty="0" err="1" smtClean="0"/>
              <a:t>egestas</a:t>
            </a:r>
            <a:r>
              <a:rPr lang="en-US" dirty="0" smtClean="0"/>
              <a:t> </a:t>
            </a:r>
            <a:r>
              <a:rPr lang="en-US" dirty="0" err="1" smtClean="0"/>
              <a:t>iaculis</a:t>
            </a:r>
            <a:r>
              <a:rPr lang="en-US" dirty="0" smtClean="0"/>
              <a:t> </a:t>
            </a:r>
            <a:r>
              <a:rPr lang="en-US" dirty="0" err="1" smtClean="0"/>
              <a:t>est</a:t>
            </a:r>
            <a:r>
              <a:rPr lang="en-US" dirty="0" smtClean="0"/>
              <a:t> </a:t>
            </a:r>
            <a:r>
              <a:rPr lang="en-US" dirty="0" err="1" smtClean="0"/>
              <a:t>faucibus</a:t>
            </a:r>
            <a:r>
              <a:rPr lang="en-US" dirty="0" smtClean="0"/>
              <a:t> </a:t>
            </a:r>
            <a:r>
              <a:rPr lang="en-US" dirty="0" err="1" smtClean="0"/>
              <a:t>eu</a:t>
            </a:r>
            <a:r>
              <a:rPr lang="en-US" dirty="0" smtClean="0"/>
              <a:t>. </a:t>
            </a:r>
          </a:p>
        </p:txBody>
      </p:sp>
      <p:sp>
        <p:nvSpPr>
          <p:cNvPr id="12" name="Title 1"/>
          <p:cNvSpPr>
            <a:spLocks noGrp="1"/>
          </p:cNvSpPr>
          <p:nvPr>
            <p:ph type="title" hasCustomPrompt="1"/>
          </p:nvPr>
        </p:nvSpPr>
        <p:spPr>
          <a:xfrm>
            <a:off x="337351" y="693599"/>
            <a:ext cx="2863049" cy="776425"/>
          </a:xfrm>
        </p:spPr>
        <p:txBody>
          <a:bodyPr>
            <a:normAutofit/>
          </a:bodyPr>
          <a:lstStyle>
            <a:lvl1pPr>
              <a:defRPr sz="2800"/>
            </a:lvl1pPr>
          </a:lstStyle>
          <a:p>
            <a:r>
              <a:rPr lang="en-US" dirty="0" smtClean="0"/>
              <a:t>CLICK TO EDIT</a:t>
            </a:r>
            <a:endParaRPr lang="en-US" dirty="0"/>
          </a:p>
        </p:txBody>
      </p:sp>
      <p:sp>
        <p:nvSpPr>
          <p:cNvPr id="3" name="Table Placeholder 2"/>
          <p:cNvSpPr>
            <a:spLocks noGrp="1"/>
          </p:cNvSpPr>
          <p:nvPr>
            <p:ph type="tbl" sz="quarter" idx="11"/>
          </p:nvPr>
        </p:nvSpPr>
        <p:spPr>
          <a:xfrm>
            <a:off x="3384550" y="693738"/>
            <a:ext cx="8431213" cy="5478462"/>
          </a:xfrm>
        </p:spPr>
        <p:txBody>
          <a:bodyPr/>
          <a:lstStyle/>
          <a:p>
            <a:endParaRPr lang="en-US" dirty="0"/>
          </a:p>
        </p:txBody>
      </p:sp>
      <p:sp>
        <p:nvSpPr>
          <p:cNvPr id="2" name="Footer Placeholder 1"/>
          <p:cNvSpPr>
            <a:spLocks noGrp="1"/>
          </p:cNvSpPr>
          <p:nvPr>
            <p:ph type="ftr" sz="quarter" idx="12"/>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4" name="Slide Number Placeholder 3"/>
          <p:cNvSpPr>
            <a:spLocks noGrp="1"/>
          </p:cNvSpPr>
          <p:nvPr>
            <p:ph type="sldNum" sz="quarter" idx="13"/>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96329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v0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426"/>
          <a:stretch/>
        </p:blipFill>
        <p:spPr>
          <a:xfrm>
            <a:off x="0" y="70936"/>
            <a:ext cx="12192000" cy="6890696"/>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7" name="Title 1"/>
          <p:cNvSpPr>
            <a:spLocks noGrp="1"/>
          </p:cNvSpPr>
          <p:nvPr>
            <p:ph type="ctrTitle"/>
          </p:nvPr>
        </p:nvSpPr>
        <p:spPr>
          <a:xfrm>
            <a:off x="1524000" y="963399"/>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524000" y="3443074"/>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52854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Bio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35254"/>
            <a:ext cx="11015662" cy="636364"/>
          </a:xfrm>
        </p:spPr>
        <p:txBody>
          <a:bodyPr anchor="t" anchorCtr="0">
            <a:noAutofit/>
          </a:bodyPr>
          <a:lstStyle>
            <a:lvl1pPr marL="0" indent="0">
              <a:buNone/>
              <a:defRPr sz="2400" baseline="0"/>
            </a:lvl1pPr>
          </a:lstStyle>
          <a:p>
            <a:pPr lvl="0"/>
            <a:r>
              <a:rPr lang="en-US" dirty="0" smtClean="0"/>
              <a:t>Intro text if needed</a:t>
            </a:r>
          </a:p>
        </p:txBody>
      </p:sp>
      <p:sp>
        <p:nvSpPr>
          <p:cNvPr id="12" name="Title 1"/>
          <p:cNvSpPr>
            <a:spLocks noGrp="1"/>
          </p:cNvSpPr>
          <p:nvPr>
            <p:ph type="title" hasCustomPrompt="1"/>
          </p:nvPr>
        </p:nvSpPr>
        <p:spPr>
          <a:xfrm>
            <a:off x="337351" y="693599"/>
            <a:ext cx="2863049" cy="776425"/>
          </a:xfrm>
        </p:spPr>
        <p:txBody>
          <a:bodyPr anchor="t" anchorCtr="0">
            <a:noAutofit/>
          </a:bodyPr>
          <a:lstStyle>
            <a:lvl1pPr>
              <a:defRPr sz="2800" baseline="0"/>
            </a:lvl1pPr>
          </a:lstStyle>
          <a:p>
            <a:r>
              <a:rPr lang="en-US" dirty="0" smtClean="0"/>
              <a:t>MEET OUR TEAM</a:t>
            </a:r>
            <a:endParaRPr lang="en-US" dirty="0"/>
          </a:p>
        </p:txBody>
      </p:sp>
      <p:sp>
        <p:nvSpPr>
          <p:cNvPr id="3" name="Picture Placeholder 2"/>
          <p:cNvSpPr>
            <a:spLocks noGrp="1"/>
          </p:cNvSpPr>
          <p:nvPr>
            <p:ph type="pic" sz="quarter" idx="11"/>
          </p:nvPr>
        </p:nvSpPr>
        <p:spPr>
          <a:xfrm>
            <a:off x="1436690" y="2271620"/>
            <a:ext cx="1937883" cy="1720623"/>
          </a:xfrm>
        </p:spPr>
        <p:txBody>
          <a:bodyPr>
            <a:normAutofit/>
          </a:bodyPr>
          <a:lstStyle>
            <a:lvl1pPr>
              <a:defRPr sz="2000"/>
            </a:lvl1pPr>
          </a:lstStyle>
          <a:p>
            <a:endParaRPr lang="en-US" dirty="0"/>
          </a:p>
        </p:txBody>
      </p:sp>
      <p:sp>
        <p:nvSpPr>
          <p:cNvPr id="17" name="Picture Placeholder 2"/>
          <p:cNvSpPr>
            <a:spLocks noGrp="1"/>
          </p:cNvSpPr>
          <p:nvPr>
            <p:ph type="pic" sz="quarter" idx="12"/>
          </p:nvPr>
        </p:nvSpPr>
        <p:spPr>
          <a:xfrm>
            <a:off x="5050748" y="2271618"/>
            <a:ext cx="1937883" cy="1720623"/>
          </a:xfrm>
        </p:spPr>
        <p:txBody>
          <a:bodyPr>
            <a:normAutofit/>
          </a:bodyPr>
          <a:lstStyle>
            <a:lvl1pPr>
              <a:defRPr sz="2000"/>
            </a:lvl1pPr>
          </a:lstStyle>
          <a:p>
            <a:endParaRPr lang="en-US" dirty="0"/>
          </a:p>
        </p:txBody>
      </p:sp>
      <p:sp>
        <p:nvSpPr>
          <p:cNvPr id="19" name="Picture Placeholder 2"/>
          <p:cNvSpPr>
            <a:spLocks noGrp="1"/>
          </p:cNvSpPr>
          <p:nvPr>
            <p:ph type="pic" sz="quarter" idx="13"/>
          </p:nvPr>
        </p:nvSpPr>
        <p:spPr>
          <a:xfrm>
            <a:off x="8664806" y="2271619"/>
            <a:ext cx="1937883" cy="1720623"/>
          </a:xfrm>
        </p:spPr>
        <p:txBody>
          <a:bodyPr>
            <a:normAutofit/>
          </a:bodyPr>
          <a:lstStyle>
            <a:lvl1pPr>
              <a:defRPr sz="2000"/>
            </a:lvl1pPr>
          </a:lstStyle>
          <a:p>
            <a:endParaRPr lang="en-US" dirty="0"/>
          </a:p>
        </p:txBody>
      </p:sp>
      <p:sp>
        <p:nvSpPr>
          <p:cNvPr id="6" name="Text Placeholder 5"/>
          <p:cNvSpPr>
            <a:spLocks noGrp="1"/>
          </p:cNvSpPr>
          <p:nvPr>
            <p:ph type="body" sz="quarter" idx="14"/>
          </p:nvPr>
        </p:nvSpPr>
        <p:spPr>
          <a:xfrm>
            <a:off x="784095" y="4130544"/>
            <a:ext cx="3243072" cy="2060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Footer Placeholder 1"/>
          <p:cNvSpPr>
            <a:spLocks noGrp="1"/>
          </p:cNvSpPr>
          <p:nvPr>
            <p:ph type="ftr" sz="quarter" idx="15"/>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4" name="Slide Number Placeholder 3"/>
          <p:cNvSpPr>
            <a:spLocks noGrp="1"/>
          </p:cNvSpPr>
          <p:nvPr>
            <p:ph type="sldNum" sz="quarter" idx="16"/>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522190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Map">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709511"/>
            <a:ext cx="3540160" cy="859517"/>
          </a:xfrm>
        </p:spPr>
        <p:txBody>
          <a:bodyPr anchor="t" anchorCtr="0">
            <a:noAutofit/>
          </a:bodyPr>
          <a:lstStyle>
            <a:lvl1pPr marL="0" indent="0">
              <a:buNone/>
              <a:defRPr sz="2400" baseline="0"/>
            </a:lvl1pPr>
          </a:lstStyle>
          <a:p>
            <a:pPr lvl="0"/>
            <a:r>
              <a:rPr lang="en-US" dirty="0" smtClean="0"/>
              <a:t>Intro text if needed</a:t>
            </a:r>
          </a:p>
        </p:txBody>
      </p:sp>
      <p:sp>
        <p:nvSpPr>
          <p:cNvPr id="12" name="Title 1"/>
          <p:cNvSpPr>
            <a:spLocks noGrp="1"/>
          </p:cNvSpPr>
          <p:nvPr>
            <p:ph type="title" hasCustomPrompt="1"/>
          </p:nvPr>
        </p:nvSpPr>
        <p:spPr>
          <a:xfrm>
            <a:off x="337351" y="693599"/>
            <a:ext cx="2863049" cy="776425"/>
          </a:xfrm>
        </p:spPr>
        <p:txBody>
          <a:bodyPr anchor="t" anchorCtr="0">
            <a:noAutofit/>
          </a:bodyPr>
          <a:lstStyle>
            <a:lvl1pPr>
              <a:defRPr sz="2800" baseline="0"/>
            </a:lvl1pPr>
          </a:lstStyle>
          <a:p>
            <a:r>
              <a:rPr lang="en-US" dirty="0" smtClean="0"/>
              <a:t>MAP IT</a:t>
            </a:r>
            <a:endParaRPr lang="en-US" dirty="0"/>
          </a:p>
        </p:txBody>
      </p:sp>
      <p:pic>
        <p:nvPicPr>
          <p:cNvPr id="13" name="Picture 12"/>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r="43182"/>
          <a:stretch/>
        </p:blipFill>
        <p:spPr>
          <a:xfrm>
            <a:off x="4113883" y="976965"/>
            <a:ext cx="7606131" cy="5219810"/>
          </a:xfrm>
          <a:prstGeom prst="rect">
            <a:avLst/>
          </a:prstGeom>
        </p:spPr>
      </p:pic>
      <p:sp>
        <p:nvSpPr>
          <p:cNvPr id="2" name="Footer Placeholder 1"/>
          <p:cNvSpPr>
            <a:spLocks noGrp="1"/>
          </p:cNvSpPr>
          <p:nvPr>
            <p:ph type="ftr" sz="quarter" idx="11"/>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953606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Paragraph">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676400"/>
            <a:ext cx="9948862" cy="4702175"/>
          </a:xfrm>
        </p:spPr>
        <p:txBody>
          <a:bodyPr anchor="t" anchorCtr="0">
            <a:noAutofit/>
          </a:bodyPr>
          <a:lstStyle>
            <a:lvl1pPr marL="0" indent="0">
              <a:buNone/>
              <a:defRPr sz="2400" baseline="0"/>
            </a:lvl1pPr>
          </a:lstStyle>
          <a:p>
            <a:pPr lvl="0"/>
            <a:r>
              <a:rPr lang="en-US" dirty="0" smtClean="0"/>
              <a:t>If you need to write more than a few bullets worth of information, consider using an image or simple phrase as provocation and speaking to the content you want to write. </a:t>
            </a:r>
          </a:p>
        </p:txBody>
      </p:sp>
      <p:sp>
        <p:nvSpPr>
          <p:cNvPr id="12" name="Title 1"/>
          <p:cNvSpPr>
            <a:spLocks noGrp="1"/>
          </p:cNvSpPr>
          <p:nvPr>
            <p:ph type="title" hasCustomPrompt="1"/>
          </p:nvPr>
        </p:nvSpPr>
        <p:spPr>
          <a:xfrm>
            <a:off x="337351" y="693599"/>
            <a:ext cx="9949649" cy="776426"/>
          </a:xfrm>
        </p:spPr>
        <p:txBody>
          <a:bodyPr anchor="t" anchorCtr="0">
            <a:noAutofit/>
          </a:bodyPr>
          <a:lstStyle>
            <a:lvl1pPr>
              <a:defRPr sz="2800"/>
            </a:lvl1pPr>
          </a:lstStyle>
          <a:p>
            <a:r>
              <a:rPr lang="en-US" dirty="0" smtClean="0"/>
              <a:t>CLICK TO EDIT</a:t>
            </a:r>
            <a:endParaRPr lang="en-US" dirty="0"/>
          </a:p>
        </p:txBody>
      </p:sp>
      <p:sp>
        <p:nvSpPr>
          <p:cNvPr id="2" name="Footer Placeholder 1"/>
          <p:cNvSpPr>
            <a:spLocks noGrp="1"/>
          </p:cNvSpPr>
          <p:nvPr>
            <p:ph type="ftr" sz="quarter" idx="11"/>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3" name="Slide Number Placeholder 2"/>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838231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Paragraph+Motif">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8" y="1710418"/>
            <a:ext cx="4145978" cy="4886325"/>
          </a:xfrm>
        </p:spPr>
        <p:txBody>
          <a:bodyPr>
            <a:noAutofit/>
          </a:bodyPr>
          <a:lstStyle>
            <a:lvl1pPr marL="0" indent="0">
              <a:buNone/>
              <a:defRPr sz="2400" baseline="0"/>
            </a:lvl1pPr>
          </a:lstStyle>
          <a:p>
            <a:pPr lvl="0"/>
            <a:r>
              <a:rPr lang="en-US" dirty="0" smtClean="0"/>
              <a:t>If you need to write more than a few bullets worth of information, consider using an image or simple phrase as provocation and speaking to the content you want to write. </a:t>
            </a:r>
          </a:p>
        </p:txBody>
      </p:sp>
      <p:sp>
        <p:nvSpPr>
          <p:cNvPr id="12" name="Title 1"/>
          <p:cNvSpPr>
            <a:spLocks noGrp="1"/>
          </p:cNvSpPr>
          <p:nvPr>
            <p:ph type="title" hasCustomPrompt="1"/>
          </p:nvPr>
        </p:nvSpPr>
        <p:spPr>
          <a:xfrm>
            <a:off x="337351" y="693599"/>
            <a:ext cx="9949649" cy="776426"/>
          </a:xfrm>
        </p:spPr>
        <p:txBody>
          <a:bodyPr>
            <a:noAutofit/>
          </a:bodyPr>
          <a:lstStyle>
            <a:lvl1pPr>
              <a:defRPr sz="2800"/>
            </a:lvl1pPr>
          </a:lstStyle>
          <a:p>
            <a:r>
              <a:rPr lang="en-US" dirty="0" smtClean="0"/>
              <a:t>CLICK TO EDIT</a:t>
            </a:r>
            <a:endParaRPr lang="en-US" dirty="0"/>
          </a:p>
        </p:txBody>
      </p:sp>
      <p:pic>
        <p:nvPicPr>
          <p:cNvPr id="2" name="Picture 1"/>
          <p:cNvPicPr>
            <a:picLocks noChangeAspect="1"/>
          </p:cNvPicPr>
          <p:nvPr userDrawn="1"/>
        </p:nvPicPr>
        <p:blipFill rotWithShape="1">
          <a:blip r:embed="rId2">
            <a:alphaModFix amt="77000"/>
            <a:extLst>
              <a:ext uri="{28A0092B-C50C-407E-A947-70E740481C1C}">
                <a14:useLocalDpi xmlns:a14="http://schemas.microsoft.com/office/drawing/2010/main" val="0"/>
              </a:ext>
            </a:extLst>
          </a:blip>
          <a:srcRect t="14882" r="21298" b="3427"/>
          <a:stretch/>
        </p:blipFill>
        <p:spPr>
          <a:xfrm>
            <a:off x="4484117" y="94592"/>
            <a:ext cx="7707884" cy="6763408"/>
          </a:xfrm>
          <a:prstGeom prst="rect">
            <a:avLst/>
          </a:prstGeom>
        </p:spPr>
      </p:pic>
      <p:sp>
        <p:nvSpPr>
          <p:cNvPr id="3" name="Footer Placeholder 2"/>
          <p:cNvSpPr>
            <a:spLocks noGrp="1"/>
          </p:cNvSpPr>
          <p:nvPr>
            <p:ph type="ftr" sz="quarter" idx="11"/>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4" name="Slide Number Placeholder 3"/>
          <p:cNvSpPr>
            <a:spLocks noGrp="1"/>
          </p:cNvSpPr>
          <p:nvPr>
            <p:ph type="sldNum" sz="quarter" idx="12"/>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058881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8453946" y="2176272"/>
            <a:ext cx="3465766" cy="3995928"/>
          </a:xfrm>
        </p:spPr>
        <p:txBody>
          <a:bodyPr anchor="t" anchorCtr="0">
            <a:noAutofit/>
          </a:bodyPr>
          <a:lstStyle>
            <a:lvl1pPr marL="0" indent="0">
              <a:buNone/>
              <a:defRPr sz="2400" baseline="0"/>
            </a:lvl1pPr>
          </a:lstStyle>
          <a:p>
            <a:pPr lvl="0"/>
            <a:r>
              <a:rPr lang="en-US" dirty="0" smtClean="0"/>
              <a:t>Click to edit text</a:t>
            </a:r>
          </a:p>
        </p:txBody>
      </p:sp>
      <p:sp>
        <p:nvSpPr>
          <p:cNvPr id="12" name="Title 1"/>
          <p:cNvSpPr>
            <a:spLocks noGrp="1"/>
          </p:cNvSpPr>
          <p:nvPr>
            <p:ph type="title" hasCustomPrompt="1"/>
          </p:nvPr>
        </p:nvSpPr>
        <p:spPr>
          <a:xfrm>
            <a:off x="337351" y="693598"/>
            <a:ext cx="3466631" cy="1281505"/>
          </a:xfrm>
        </p:spPr>
        <p:txBody>
          <a:bodyPr anchor="t" anchorCtr="0">
            <a:noAutofit/>
          </a:bodyPr>
          <a:lstStyle>
            <a:lvl1pPr>
              <a:defRPr sz="2800"/>
            </a:lvl1pPr>
          </a:lstStyle>
          <a:p>
            <a:r>
              <a:rPr lang="en-US" dirty="0" smtClean="0"/>
              <a:t>CLICK TO EDIT TITLE OF PARAGRAPH</a:t>
            </a:r>
            <a:endParaRPr lang="en-US" dirty="0"/>
          </a:p>
        </p:txBody>
      </p:sp>
      <p:sp>
        <p:nvSpPr>
          <p:cNvPr id="6" name="Text Placeholder 2"/>
          <p:cNvSpPr>
            <a:spLocks noGrp="1"/>
          </p:cNvSpPr>
          <p:nvPr>
            <p:ph type="body" sz="quarter" idx="11" hasCustomPrompt="1"/>
          </p:nvPr>
        </p:nvSpPr>
        <p:spPr>
          <a:xfrm>
            <a:off x="4411431" y="2200656"/>
            <a:ext cx="3477958" cy="3995928"/>
          </a:xfrm>
        </p:spPr>
        <p:txBody>
          <a:bodyPr anchor="t" anchorCtr="0">
            <a:noAutofit/>
          </a:bodyPr>
          <a:lstStyle>
            <a:lvl1pPr marL="0" indent="0">
              <a:buNone/>
              <a:defRPr sz="2400" baseline="0"/>
            </a:lvl1pPr>
          </a:lstStyle>
          <a:p>
            <a:pPr lvl="0"/>
            <a:r>
              <a:rPr lang="en-US" dirty="0" smtClean="0"/>
              <a:t>Click to edit text</a:t>
            </a:r>
          </a:p>
        </p:txBody>
      </p:sp>
      <p:sp>
        <p:nvSpPr>
          <p:cNvPr id="7" name="Title 1"/>
          <p:cNvSpPr txBox="1">
            <a:spLocks/>
          </p:cNvSpPr>
          <p:nvPr userDrawn="1"/>
        </p:nvSpPr>
        <p:spPr>
          <a:xfrm>
            <a:off x="4410644" y="717982"/>
            <a:ext cx="3478826" cy="128150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800" b="1" i="0" kern="1200">
                <a:solidFill>
                  <a:srgbClr val="004AD4"/>
                </a:solidFill>
                <a:latin typeface="Source Sans Pro" charset="0"/>
                <a:ea typeface="Source Sans Pro" charset="0"/>
                <a:cs typeface="Source Sans Pro" charset="0"/>
              </a:defRPr>
            </a:lvl1pPr>
          </a:lstStyle>
          <a:p>
            <a:r>
              <a:rPr lang="en-US" dirty="0" smtClean="0"/>
              <a:t>CLICK TO EDIT TITLE OF PARAGRAPH</a:t>
            </a:r>
            <a:endParaRPr lang="en-US" dirty="0"/>
          </a:p>
        </p:txBody>
      </p:sp>
      <p:sp>
        <p:nvSpPr>
          <p:cNvPr id="14" name="Text Placeholder 2"/>
          <p:cNvSpPr>
            <a:spLocks noGrp="1"/>
          </p:cNvSpPr>
          <p:nvPr>
            <p:ph type="body" sz="quarter" idx="12" hasCustomPrompt="1"/>
          </p:nvPr>
        </p:nvSpPr>
        <p:spPr>
          <a:xfrm>
            <a:off x="338216" y="2200656"/>
            <a:ext cx="3465766" cy="3995928"/>
          </a:xfrm>
        </p:spPr>
        <p:txBody>
          <a:bodyPr anchor="t" anchorCtr="0">
            <a:noAutofit/>
          </a:bodyPr>
          <a:lstStyle>
            <a:lvl1pPr marL="0" indent="0">
              <a:buNone/>
              <a:defRPr sz="2400" baseline="0"/>
            </a:lvl1pPr>
          </a:lstStyle>
          <a:p>
            <a:pPr lvl="0"/>
            <a:r>
              <a:rPr lang="en-US" dirty="0" smtClean="0"/>
              <a:t>If you need to write more than a few bullets worth of information, consider using an image or simple phrase as provocation and speaking to the content you want to write. </a:t>
            </a:r>
          </a:p>
        </p:txBody>
      </p:sp>
      <p:sp>
        <p:nvSpPr>
          <p:cNvPr id="15" name="Title 1"/>
          <p:cNvSpPr txBox="1">
            <a:spLocks/>
          </p:cNvSpPr>
          <p:nvPr userDrawn="1"/>
        </p:nvSpPr>
        <p:spPr>
          <a:xfrm>
            <a:off x="8422682" y="717982"/>
            <a:ext cx="3466631" cy="128150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800" b="1" i="0" kern="1200">
                <a:solidFill>
                  <a:srgbClr val="004AD4"/>
                </a:solidFill>
                <a:latin typeface="Source Sans Pro" charset="0"/>
                <a:ea typeface="Source Sans Pro" charset="0"/>
                <a:cs typeface="Source Sans Pro" charset="0"/>
              </a:defRPr>
            </a:lvl1pPr>
          </a:lstStyle>
          <a:p>
            <a:r>
              <a:rPr lang="en-US" dirty="0" smtClean="0"/>
              <a:t>CLICK TO EDIT TITLE OF PARAGRAPH</a:t>
            </a:r>
            <a:endParaRPr lang="en-US" dirty="0"/>
          </a:p>
        </p:txBody>
      </p:sp>
      <p:cxnSp>
        <p:nvCxnSpPr>
          <p:cNvPr id="16" name="Straight Connector 15"/>
          <p:cNvCxnSpPr/>
          <p:nvPr userDrawn="1"/>
        </p:nvCxnSpPr>
        <p:spPr>
          <a:xfrm>
            <a:off x="4110892"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173720"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3"/>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3" name="Slide Number Placeholder 2"/>
          <p:cNvSpPr>
            <a:spLocks noGrp="1"/>
          </p:cNvSpPr>
          <p:nvPr>
            <p:ph type="sldNum" sz="quarter" idx="14"/>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906937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71438"/>
            <a:ext cx="12192000" cy="6786562"/>
          </a:xfrm>
        </p:spPr>
        <p:txBody>
          <a:bodyPr/>
          <a:lstStyle/>
          <a:p>
            <a:endParaRPr lang="en-US" dirty="0"/>
          </a:p>
        </p:txBody>
      </p:sp>
      <p:sp>
        <p:nvSpPr>
          <p:cNvPr id="2" name="Footer Placeholder 1"/>
          <p:cNvSpPr>
            <a:spLocks noGrp="1"/>
          </p:cNvSpPr>
          <p:nvPr>
            <p:ph type="ftr" sz="quarter" idx="13"/>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5" name="Slide Number Placeholder 4"/>
          <p:cNvSpPr>
            <a:spLocks noGrp="1"/>
          </p:cNvSpPr>
          <p:nvPr>
            <p:ph type="sldNum" sz="quarter" idx="14"/>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824497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Image+Titl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71438"/>
            <a:ext cx="12192000" cy="6786562"/>
          </a:xfrm>
        </p:spPr>
        <p:txBody>
          <a:bodyPr/>
          <a:lstStyle/>
          <a:p>
            <a:endParaRPr lang="en-US" dirty="0"/>
          </a:p>
        </p:txBody>
      </p:sp>
      <p:sp>
        <p:nvSpPr>
          <p:cNvPr id="2" name="Rectangle 1"/>
          <p:cNvSpPr/>
          <p:nvPr userDrawn="1"/>
        </p:nvSpPr>
        <p:spPr>
          <a:xfrm>
            <a:off x="0" y="619760"/>
            <a:ext cx="2956560" cy="1838960"/>
          </a:xfrm>
          <a:prstGeom prst="rect">
            <a:avLst/>
          </a:prstGeom>
          <a:solidFill>
            <a:srgbClr val="B5BD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hasCustomPrompt="1"/>
          </p:nvPr>
        </p:nvSpPr>
        <p:spPr>
          <a:xfrm>
            <a:off x="337351" y="835838"/>
            <a:ext cx="2619209" cy="1419681"/>
          </a:xfrm>
        </p:spPr>
        <p:txBody>
          <a:bodyPr>
            <a:normAutofit/>
          </a:bodyPr>
          <a:lstStyle>
            <a:lvl1pPr>
              <a:defRPr sz="2800" baseline="0">
                <a:solidFill>
                  <a:schemeClr val="bg1"/>
                </a:solidFill>
              </a:defRPr>
            </a:lvl1pPr>
          </a:lstStyle>
          <a:p>
            <a:r>
              <a:rPr lang="en-US" dirty="0" smtClean="0"/>
              <a:t>CLICK TO EDIT TEXT FOR TITLE OF IMAGE</a:t>
            </a:r>
            <a:endParaRPr lang="en-US" dirty="0"/>
          </a:p>
        </p:txBody>
      </p:sp>
      <p:sp>
        <p:nvSpPr>
          <p:cNvPr id="7" name="Footer Placeholder 6"/>
          <p:cNvSpPr>
            <a:spLocks noGrp="1"/>
          </p:cNvSpPr>
          <p:nvPr>
            <p:ph type="ftr" sz="quarter" idx="13"/>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8" name="Slide Number Placeholder 7"/>
          <p:cNvSpPr>
            <a:spLocks noGrp="1"/>
          </p:cNvSpPr>
          <p:nvPr>
            <p:ph type="sldNum" sz="quarter" idx="14"/>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650930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5" name="Picture Placeholder 4"/>
          <p:cNvSpPr>
            <a:spLocks noGrp="1"/>
          </p:cNvSpPr>
          <p:nvPr>
            <p:ph type="pic" sz="quarter" idx="13"/>
          </p:nvPr>
        </p:nvSpPr>
        <p:spPr>
          <a:xfrm>
            <a:off x="0" y="12700"/>
            <a:ext cx="12192000" cy="6845300"/>
          </a:xfrm>
        </p:spPr>
        <p:txBody>
          <a:bodyPr/>
          <a:lstStyle/>
          <a:p>
            <a:endParaRPr lang="en-US" dirty="0"/>
          </a:p>
        </p:txBody>
      </p:sp>
      <p:sp>
        <p:nvSpPr>
          <p:cNvPr id="8" name="object 4"/>
          <p:cNvSpPr/>
          <p:nvPr userDrawn="1"/>
        </p:nvSpPr>
        <p:spPr>
          <a:xfrm>
            <a:off x="12700" y="12700"/>
            <a:ext cx="12179300" cy="6845300"/>
          </a:xfrm>
          <a:custGeom>
            <a:avLst/>
            <a:gdLst/>
            <a:ahLst/>
            <a:cxnLst/>
            <a:rect l="l" t="t" r="r" b="b"/>
            <a:pathLst>
              <a:path w="12179300" h="6845300">
                <a:moveTo>
                  <a:pt x="0" y="6845300"/>
                </a:moveTo>
                <a:lnTo>
                  <a:pt x="12178995" y="6845300"/>
                </a:lnTo>
                <a:lnTo>
                  <a:pt x="12178995" y="0"/>
                </a:lnTo>
                <a:lnTo>
                  <a:pt x="0" y="0"/>
                </a:lnTo>
                <a:lnTo>
                  <a:pt x="0" y="6845300"/>
                </a:lnTo>
                <a:close/>
              </a:path>
            </a:pathLst>
          </a:custGeom>
          <a:solidFill>
            <a:schemeClr val="tx1">
              <a:lumMod val="65000"/>
              <a:lumOff val="35000"/>
              <a:alpha val="80000"/>
            </a:schemeClr>
          </a:solidFill>
        </p:spPr>
        <p:txBody>
          <a:bodyPr wrap="square" lIns="0" tIns="0" rIns="0" bIns="0" rtlCol="0"/>
          <a:lstStyle/>
          <a:p>
            <a:endParaRPr dirty="0">
              <a:solidFill>
                <a:schemeClr val="bg1"/>
              </a:solidFill>
            </a:endParaRPr>
          </a:p>
        </p:txBody>
      </p:sp>
      <p:sp>
        <p:nvSpPr>
          <p:cNvPr id="2" name="Title 1"/>
          <p:cNvSpPr>
            <a:spLocks noGrp="1"/>
          </p:cNvSpPr>
          <p:nvPr>
            <p:ph type="ctrTitle" hasCustomPrompt="1"/>
          </p:nvPr>
        </p:nvSpPr>
        <p:spPr>
          <a:xfrm>
            <a:off x="1517003" y="2235200"/>
            <a:ext cx="9144000" cy="796388"/>
          </a:xfrm>
        </p:spPr>
        <p:txBody>
          <a:bodyPr anchor="b">
            <a:noAutofit/>
          </a:bodyPr>
          <a:lstStyle>
            <a:lvl1pPr algn="ctr">
              <a:defRPr sz="4000">
                <a:solidFill>
                  <a:schemeClr val="bg1"/>
                </a:solidFill>
              </a:defRPr>
            </a:lvl1pPr>
          </a:lstStyle>
          <a:p>
            <a:r>
              <a:rPr lang="en-US" dirty="0" smtClean="0"/>
              <a:t>Questions?</a:t>
            </a:r>
            <a:endParaRPr lang="en-US" dirty="0"/>
          </a:p>
        </p:txBody>
      </p:sp>
    </p:spTree>
    <p:extLst>
      <p:ext uri="{BB962C8B-B14F-4D97-AF65-F5344CB8AC3E}">
        <p14:creationId xmlns:p14="http://schemas.microsoft.com/office/powerpoint/2010/main" val="330277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11" name="object 4"/>
          <p:cNvSpPr/>
          <p:nvPr userDrawn="1"/>
        </p:nvSpPr>
        <p:spPr>
          <a:xfrm>
            <a:off x="6350" y="6362"/>
            <a:ext cx="12179300" cy="6845300"/>
          </a:xfrm>
          <a:custGeom>
            <a:avLst/>
            <a:gdLst/>
            <a:ahLst/>
            <a:cxnLst/>
            <a:rect l="l" t="t" r="r" b="b"/>
            <a:pathLst>
              <a:path w="12179300" h="6845300">
                <a:moveTo>
                  <a:pt x="0" y="6845287"/>
                </a:moveTo>
                <a:lnTo>
                  <a:pt x="12178982" y="6845287"/>
                </a:lnTo>
                <a:lnTo>
                  <a:pt x="12178982" y="0"/>
                </a:lnTo>
                <a:lnTo>
                  <a:pt x="0" y="0"/>
                </a:lnTo>
                <a:lnTo>
                  <a:pt x="0" y="6845287"/>
                </a:lnTo>
                <a:close/>
              </a:path>
            </a:pathLst>
          </a:custGeom>
          <a:solidFill>
            <a:srgbClr val="004AD4"/>
          </a:solidFill>
        </p:spPr>
        <p:txBody>
          <a:bodyPr wrap="square" lIns="0" tIns="0" rIns="0" bIns="0" rtlCol="0"/>
          <a:lstStyle/>
          <a:p>
            <a:endParaRPr dirty="0"/>
          </a:p>
        </p:txBody>
      </p:sp>
      <p:sp>
        <p:nvSpPr>
          <p:cNvPr id="4" name="object 8"/>
          <p:cNvSpPr/>
          <p:nvPr userDrawn="1"/>
        </p:nvSpPr>
        <p:spPr>
          <a:xfrm>
            <a:off x="4500110" y="2861584"/>
            <a:ext cx="3191779" cy="1134855"/>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88829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750891-E725-4AC7-8A0E-BDEEF00AB990}" type="datetimeFigureOut">
              <a:rPr lang="en-US" smtClean="0">
                <a:solidFill>
                  <a:prstClr val="black">
                    <a:tint val="75000"/>
                  </a:prstClr>
                </a:solidFill>
              </a:rPr>
              <a:pPr/>
              <a:t>8/7/2017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6562FF-21AB-4D65-B2D9-577EC5816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083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v03">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1325"/>
          <a:stretch/>
        </p:blipFill>
        <p:spPr>
          <a:xfrm>
            <a:off x="3322" y="70934"/>
            <a:ext cx="12285659" cy="7439338"/>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7" name="Title 1"/>
          <p:cNvSpPr>
            <a:spLocks noGrp="1"/>
          </p:cNvSpPr>
          <p:nvPr>
            <p:ph type="ctrTitle"/>
          </p:nvPr>
        </p:nvSpPr>
        <p:spPr>
          <a:xfrm>
            <a:off x="1524000" y="1766618"/>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524000" y="4246293"/>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08522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v04">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338"/>
          <a:stretch/>
        </p:blipFill>
        <p:spPr>
          <a:xfrm>
            <a:off x="0" y="72596"/>
            <a:ext cx="12261275" cy="7425484"/>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7" name="Title 1"/>
          <p:cNvSpPr>
            <a:spLocks noGrp="1"/>
          </p:cNvSpPr>
          <p:nvPr>
            <p:ph type="ctrTitle"/>
          </p:nvPr>
        </p:nvSpPr>
        <p:spPr>
          <a:xfrm>
            <a:off x="1524000" y="284526"/>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524000" y="2764201"/>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37957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v05">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4985"/>
          <a:stretch/>
        </p:blipFill>
        <p:spPr>
          <a:xfrm>
            <a:off x="-96981" y="70932"/>
            <a:ext cx="12346198" cy="7010400"/>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13" name="Title 1"/>
          <p:cNvSpPr>
            <a:spLocks noGrp="1"/>
          </p:cNvSpPr>
          <p:nvPr>
            <p:ph type="ctrTitle"/>
          </p:nvPr>
        </p:nvSpPr>
        <p:spPr>
          <a:xfrm>
            <a:off x="1524000" y="1352774"/>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1524000" y="3832449"/>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67604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v06">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7116"/>
          <a:stretch/>
        </p:blipFill>
        <p:spPr>
          <a:xfrm>
            <a:off x="-52094" y="70938"/>
            <a:ext cx="12354930" cy="6858000"/>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7" name="Title 1"/>
          <p:cNvSpPr>
            <a:spLocks noGrp="1"/>
          </p:cNvSpPr>
          <p:nvPr>
            <p:ph type="ctrTitle"/>
          </p:nvPr>
        </p:nvSpPr>
        <p:spPr>
          <a:xfrm>
            <a:off x="1524000" y="1575863"/>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524000" y="4055538"/>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44039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v07">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283"/>
          <a:stretch/>
        </p:blipFill>
        <p:spPr>
          <a:xfrm>
            <a:off x="-121921" y="70936"/>
            <a:ext cx="12287131" cy="6954981"/>
          </a:xfrm>
          <a:prstGeom prst="rect">
            <a:avLst/>
          </a:prstGeom>
        </p:spPr>
      </p:pic>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9" name="object 8"/>
          <p:cNvSpPr/>
          <p:nvPr userDrawn="1"/>
        </p:nvSpPr>
        <p:spPr>
          <a:xfrm>
            <a:off x="395056" y="5711300"/>
            <a:ext cx="2616398" cy="930275"/>
          </a:xfrm>
          <a:prstGeom prst="rect">
            <a:avLst/>
          </a:prstGeom>
          <a:blipFill>
            <a:blip r:embed="rId3" cstate="print"/>
            <a:stretch>
              <a:fillRect/>
            </a:stretch>
          </a:blipFill>
        </p:spPr>
        <p:txBody>
          <a:bodyPr wrap="square" lIns="0" tIns="0" rIns="0" bIns="0" rtlCol="0"/>
          <a:lstStyle/>
          <a:p>
            <a:endParaRPr dirty="0"/>
          </a:p>
        </p:txBody>
      </p:sp>
      <p:sp>
        <p:nvSpPr>
          <p:cNvPr id="7" name="Title 1"/>
          <p:cNvSpPr>
            <a:spLocks noGrp="1"/>
          </p:cNvSpPr>
          <p:nvPr>
            <p:ph type="ctrTitle"/>
          </p:nvPr>
        </p:nvSpPr>
        <p:spPr>
          <a:xfrm>
            <a:off x="1524000" y="1379035"/>
            <a:ext cx="9144000" cy="2387600"/>
          </a:xfrm>
        </p:spPr>
        <p:txBody>
          <a:bodyPr anchor="b">
            <a:noAutofit/>
          </a:bodyPr>
          <a:lstStyle>
            <a:lvl1pPr algn="ctr">
              <a:defRPr sz="4000">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524000" y="3858710"/>
            <a:ext cx="9144000" cy="1655762"/>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9735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DFCED7-EB59-654B-ACD8-84CE8F59160C}" type="slidenum">
              <a:rPr lang="en-US" smtClean="0"/>
              <a:t>‹#›</a:t>
            </a:fld>
            <a:endParaRPr lang="en-US" dirty="0"/>
          </a:p>
        </p:txBody>
      </p:sp>
      <p:sp>
        <p:nvSpPr>
          <p:cNvPr id="2" name="Footer Placeholder 1"/>
          <p:cNvSpPr>
            <a:spLocks noGrp="1"/>
          </p:cNvSpPr>
          <p:nvPr>
            <p:ph type="ftr" sz="quarter" idx="13"/>
          </p:nvPr>
        </p:nvSpPr>
        <p:spPr/>
        <p:txBody>
          <a:bodyPr/>
          <a:lstStyle/>
          <a:p>
            <a:pPr marL="12700">
              <a:lnSpc>
                <a:spcPts val="969"/>
              </a:lnSpc>
            </a:pPr>
            <a:endParaRPr lang="en-US" dirty="0" smtClean="0">
              <a:latin typeface="SourceSansPro-Light"/>
              <a:cs typeface="SourceSansPro-Light"/>
            </a:endParaRPr>
          </a:p>
        </p:txBody>
      </p:sp>
    </p:spTree>
    <p:extLst>
      <p:ext uri="{BB962C8B-B14F-4D97-AF65-F5344CB8AC3E}">
        <p14:creationId xmlns:p14="http://schemas.microsoft.com/office/powerpoint/2010/main" val="118559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81888" y="2112885"/>
            <a:ext cx="1633492" cy="1419285"/>
          </a:xfrm>
        </p:spPr>
        <p:txBody>
          <a:bodyPr>
            <a:noAutofit/>
          </a:bodyPr>
          <a:lstStyle>
            <a:lvl1pPr>
              <a:defRPr sz="2800"/>
            </a:lvl1pPr>
          </a:lstStyle>
          <a:p>
            <a:r>
              <a:rPr lang="en-US" dirty="0" smtClean="0"/>
              <a:t>Agenda</a:t>
            </a:r>
            <a:endParaRPr lang="en-US" dirty="0"/>
          </a:p>
        </p:txBody>
      </p:sp>
      <p:sp>
        <p:nvSpPr>
          <p:cNvPr id="3" name="Content Placeholder 2"/>
          <p:cNvSpPr>
            <a:spLocks noGrp="1"/>
          </p:cNvSpPr>
          <p:nvPr>
            <p:ph idx="1" hasCustomPrompt="1"/>
          </p:nvPr>
        </p:nvSpPr>
        <p:spPr>
          <a:xfrm>
            <a:off x="5832629" y="83127"/>
            <a:ext cx="5020322" cy="6273222"/>
          </a:xfrm>
        </p:spPr>
        <p:txBody>
          <a:bodyPr anchor="ctr" anchorCtr="0">
            <a:noAutofit/>
          </a:bodyPr>
          <a:lstStyle>
            <a:lvl1pPr>
              <a:defRPr baseline="0"/>
            </a:lvl1pPr>
            <a:lvl2pPr>
              <a:defRPr baseline="0"/>
            </a:lvl2pPr>
            <a:lvl4pPr>
              <a:defRPr baseline="0"/>
            </a:lvl4pPr>
            <a:lvl5pPr>
              <a:defRPr/>
            </a:lvl5pPr>
          </a:lstStyle>
          <a:p>
            <a:pPr lvl="0"/>
            <a:r>
              <a:rPr lang="en-US" dirty="0" smtClean="0"/>
              <a:t>Body Level One</a:t>
            </a:r>
          </a:p>
          <a:p>
            <a:pPr lvl="1"/>
            <a:r>
              <a:rPr lang="en-US" dirty="0" smtClean="0"/>
              <a:t>Body Level Two </a:t>
            </a:r>
          </a:p>
          <a:p>
            <a:pPr lvl="2"/>
            <a:r>
              <a:rPr lang="en-US" dirty="0" smtClean="0"/>
              <a:t>Body Level Three</a:t>
            </a:r>
          </a:p>
          <a:p>
            <a:pPr lvl="3"/>
            <a:r>
              <a:rPr lang="en-US" dirty="0" smtClean="0"/>
              <a:t>Body Level Four</a:t>
            </a:r>
          </a:p>
          <a:p>
            <a:pPr lvl="4"/>
            <a:r>
              <a:rPr lang="en-US" dirty="0" smtClean="0"/>
              <a:t>Body Level Five</a:t>
            </a:r>
          </a:p>
        </p:txBody>
      </p:sp>
      <p:sp>
        <p:nvSpPr>
          <p:cNvPr id="4" name="Footer Placeholder 3"/>
          <p:cNvSpPr>
            <a:spLocks noGrp="1"/>
          </p:cNvSpPr>
          <p:nvPr>
            <p:ph type="ftr" sz="quarter" idx="10"/>
          </p:nvPr>
        </p:nvSpPr>
        <p:spPr/>
        <p:txBody>
          <a:bodyPr/>
          <a:lstStyle/>
          <a:p>
            <a:pPr marL="12700">
              <a:lnSpc>
                <a:spcPts val="969"/>
              </a:lnSpc>
            </a:pPr>
            <a:endParaRPr lang="en-US" dirty="0" smtClean="0">
              <a:solidFill>
                <a:srgbClr val="0059B7"/>
              </a:solidFill>
              <a:latin typeface="SourceSansPro-Light"/>
              <a:cs typeface="SourceSansPro-Light"/>
            </a:endParaRPr>
          </a:p>
        </p:txBody>
      </p:sp>
      <p:sp>
        <p:nvSpPr>
          <p:cNvPr id="5" name="Slide Number Placeholder 4"/>
          <p:cNvSpPr>
            <a:spLocks noGrp="1"/>
          </p:cNvSpPr>
          <p:nvPr>
            <p:ph type="sldNum" sz="quarter" idx="11"/>
          </p:nvPr>
        </p:nvSpPr>
        <p:spPr/>
        <p:txBody>
          <a:bodyPr/>
          <a:lstStyle/>
          <a:p>
            <a:fld id="{77DFCED7-EB59-654B-ACD8-84CE8F59160C}" type="slidenum">
              <a:rPr lang="en-US" smtClean="0"/>
              <a:pPr/>
              <a:t>‹#›</a:t>
            </a:fld>
            <a:endParaRPr lang="en-US" dirty="0"/>
          </a:p>
        </p:txBody>
      </p:sp>
    </p:spTree>
    <p:extLst>
      <p:ext uri="{BB962C8B-B14F-4D97-AF65-F5344CB8AC3E}">
        <p14:creationId xmlns:p14="http://schemas.microsoft.com/office/powerpoint/2010/main" val="1464529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351" y="693600"/>
            <a:ext cx="11016449" cy="682440"/>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7351" y="1709057"/>
            <a:ext cx="10515600" cy="41128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70C0"/>
                </a:solidFill>
                <a:latin typeface="Source Sans Pro" charset="0"/>
                <a:ea typeface="Source Sans Pro" charset="0"/>
                <a:cs typeface="Source Sans Pro" charset="0"/>
              </a:defRPr>
            </a:lvl1pPr>
          </a:lstStyle>
          <a:p>
            <a:fld id="{77DFCED7-EB59-654B-ACD8-84CE8F59160C}" type="slidenum">
              <a:rPr lang="en-US" smtClean="0"/>
              <a:pPr/>
              <a:t>‹#›</a:t>
            </a:fld>
            <a:endParaRPr lang="en-US" dirty="0"/>
          </a:p>
        </p:txBody>
      </p:sp>
      <p:sp>
        <p:nvSpPr>
          <p:cNvPr id="14" name="Footer Placeholder 4"/>
          <p:cNvSpPr>
            <a:spLocks noGrp="1"/>
          </p:cNvSpPr>
          <p:nvPr>
            <p:ph type="ftr" sz="quarter" idx="3"/>
          </p:nvPr>
        </p:nvSpPr>
        <p:spPr>
          <a:xfrm>
            <a:off x="337351" y="6356350"/>
            <a:ext cx="7816049" cy="365125"/>
          </a:xfrm>
          <a:prstGeom prst="rect">
            <a:avLst/>
          </a:prstGeom>
        </p:spPr>
        <p:txBody>
          <a:bodyPr vert="horz" lIns="91440" tIns="45720" rIns="91440" bIns="45720" rtlCol="0" anchor="ctr"/>
          <a:lstStyle>
            <a:lvl1pPr algn="l">
              <a:defRPr sz="800">
                <a:solidFill>
                  <a:srgbClr val="358CFF"/>
                </a:solidFill>
                <a:latin typeface="Source Sans Pro" charset="0"/>
                <a:ea typeface="Source Sans Pro" charset="0"/>
                <a:cs typeface="Source Sans Pro" charset="0"/>
              </a:defRPr>
            </a:lvl1pPr>
          </a:lstStyle>
          <a:p>
            <a:pPr marL="12700">
              <a:lnSpc>
                <a:spcPts val="969"/>
              </a:lnSpc>
            </a:pPr>
            <a:r>
              <a:rPr lang="de-DE" smtClean="0">
                <a:solidFill>
                  <a:srgbClr val="0062FF"/>
                </a:solidFill>
              </a:rPr>
              <a:t>© 2017 </a:t>
            </a:r>
            <a:r>
              <a:rPr lang="en-US" dirty="0" smtClean="0">
                <a:solidFill>
                  <a:srgbClr val="0062FF"/>
                </a:solidFill>
              </a:rPr>
              <a:t>Universal Service Administrative Co. </a:t>
            </a:r>
            <a:r>
              <a:rPr lang="en-US" dirty="0" smtClean="0">
                <a:latin typeface="SourceSansPro-Light"/>
                <a:cs typeface="SourceSansPro-Light"/>
              </a:rPr>
              <a:t>Private and Confidential</a:t>
            </a:r>
          </a:p>
        </p:txBody>
      </p:sp>
      <p:sp>
        <p:nvSpPr>
          <p:cNvPr id="7" name="bk object 16"/>
          <p:cNvSpPr/>
          <p:nvPr userDrawn="1"/>
        </p:nvSpPr>
        <p:spPr>
          <a:xfrm>
            <a:off x="-207264" y="-85344"/>
            <a:ext cx="12508992" cy="161544"/>
          </a:xfrm>
          <a:custGeom>
            <a:avLst/>
            <a:gdLst/>
            <a:ahLst/>
            <a:cxnLst/>
            <a:rect l="l" t="t" r="r" b="b"/>
            <a:pathLst>
              <a:path w="12185650" h="69850">
                <a:moveTo>
                  <a:pt x="0" y="69850"/>
                </a:moveTo>
                <a:lnTo>
                  <a:pt x="12185345" y="69850"/>
                </a:lnTo>
                <a:lnTo>
                  <a:pt x="12185345" y="0"/>
                </a:lnTo>
                <a:lnTo>
                  <a:pt x="0" y="0"/>
                </a:lnTo>
                <a:lnTo>
                  <a:pt x="0" y="69850"/>
                </a:lnTo>
                <a:close/>
              </a:path>
            </a:pathLst>
          </a:custGeom>
          <a:solidFill>
            <a:srgbClr val="004AD4"/>
          </a:solidFill>
        </p:spPr>
        <p:txBody>
          <a:bodyPr wrap="square" lIns="0" tIns="0" rIns="0" bIns="0" rtlCol="0"/>
          <a:lstStyle/>
          <a:p>
            <a:endParaRPr dirty="0"/>
          </a:p>
        </p:txBody>
      </p:sp>
    </p:spTree>
    <p:extLst>
      <p:ext uri="{BB962C8B-B14F-4D97-AF65-F5344CB8AC3E}">
        <p14:creationId xmlns:p14="http://schemas.microsoft.com/office/powerpoint/2010/main" val="1024626215"/>
      </p:ext>
    </p:extLst>
  </p:cSld>
  <p:clrMap bg1="lt1" tx1="dk1" bg2="lt2" tx2="dk2" accent1="accent1" accent2="accent2" accent3="accent3" accent4="accent4" accent5="accent5" accent6="accent6" hlink="hlink" folHlink="folHlink"/>
  <p:sldLayoutIdLst>
    <p:sldLayoutId id="2147483690" r:id="rId1"/>
    <p:sldLayoutId id="2147483663" r:id="rId2"/>
    <p:sldLayoutId id="2147483691" r:id="rId3"/>
    <p:sldLayoutId id="2147483692" r:id="rId4"/>
    <p:sldLayoutId id="2147483693" r:id="rId5"/>
    <p:sldLayoutId id="2147483694" r:id="rId6"/>
    <p:sldLayoutId id="2147483695" r:id="rId7"/>
    <p:sldLayoutId id="2147483698" r:id="rId8"/>
    <p:sldLayoutId id="2147483650" r:id="rId9"/>
    <p:sldLayoutId id="2147483665" r:id="rId10"/>
    <p:sldLayoutId id="2147483697" r:id="rId11"/>
    <p:sldLayoutId id="2147483667" r:id="rId12"/>
    <p:sldLayoutId id="2147483651" r:id="rId13"/>
    <p:sldLayoutId id="2147483678" r:id="rId14"/>
    <p:sldLayoutId id="2147483666" r:id="rId15"/>
    <p:sldLayoutId id="2147483677" r:id="rId16"/>
    <p:sldLayoutId id="2147483652" r:id="rId17"/>
    <p:sldLayoutId id="2147483688" r:id="rId18"/>
    <p:sldLayoutId id="2147483674" r:id="rId19"/>
    <p:sldLayoutId id="2147483675" r:id="rId20"/>
    <p:sldLayoutId id="2147483676" r:id="rId21"/>
    <p:sldLayoutId id="2147483680" r:id="rId22"/>
    <p:sldLayoutId id="2147483681" r:id="rId23"/>
    <p:sldLayoutId id="2147483682" r:id="rId24"/>
    <p:sldLayoutId id="2147483683" r:id="rId25"/>
    <p:sldLayoutId id="2147483684" r:id="rId26"/>
    <p:sldLayoutId id="2147483685" r:id="rId27"/>
    <p:sldLayoutId id="2147483686" r:id="rId28"/>
  </p:sldLayoutIdLst>
  <p:hf hdr="0" ftr="0" dt="0"/>
  <p:txStyles>
    <p:titleStyle>
      <a:lvl1pPr algn="l" defTabSz="914400" rtl="0" eaLnBrk="1" latinLnBrk="0" hangingPunct="1">
        <a:lnSpc>
          <a:spcPct val="90000"/>
        </a:lnSpc>
        <a:spcBef>
          <a:spcPct val="0"/>
        </a:spcBef>
        <a:buNone/>
        <a:defRPr sz="3800" b="1" i="0" kern="1200">
          <a:solidFill>
            <a:srgbClr val="004AD4"/>
          </a:solidFill>
          <a:latin typeface="Source Sans Pro" charset="0"/>
          <a:ea typeface="Source Sans Pro" charset="0"/>
          <a:cs typeface="Source Sans Pro" charset="0"/>
        </a:defRPr>
      </a:lvl1pPr>
    </p:titleStyle>
    <p:bodyStyle>
      <a:lvl1pPr marL="514350" indent="-514350" algn="l" defTabSz="914400" rtl="0" eaLnBrk="1" latinLnBrk="0" hangingPunct="1">
        <a:lnSpc>
          <a:spcPct val="100000"/>
        </a:lnSpc>
        <a:spcBef>
          <a:spcPts val="1000"/>
        </a:spcBef>
        <a:spcAft>
          <a:spcPts val="300"/>
        </a:spcAft>
        <a:buClr>
          <a:srgbClr val="006FF4"/>
        </a:buClr>
        <a:buFont typeface="+mj-lt"/>
        <a:buAutoNum type="arabicPeriod"/>
        <a:defRPr sz="2800" kern="1200">
          <a:solidFill>
            <a:schemeClr val="tx1">
              <a:lumMod val="65000"/>
              <a:lumOff val="35000"/>
            </a:schemeClr>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spcAft>
          <a:spcPts val="300"/>
        </a:spcAft>
        <a:buClr>
          <a:srgbClr val="FE5000"/>
        </a:buClr>
        <a:buFont typeface="Arial" charset="0"/>
        <a:buChar char="•"/>
        <a:defRPr sz="2400" kern="1200">
          <a:solidFill>
            <a:schemeClr val="tx1">
              <a:lumMod val="65000"/>
              <a:lumOff val="35000"/>
            </a:schemeClr>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spcAft>
          <a:spcPts val="300"/>
        </a:spcAft>
        <a:buClr>
          <a:srgbClr val="FE5000"/>
        </a:buClr>
        <a:buSzPct val="85000"/>
        <a:buFont typeface="LucidaGrande" charset="0"/>
        <a:buChar char="◇"/>
        <a:defRPr sz="2000" kern="1200">
          <a:solidFill>
            <a:schemeClr val="tx1">
              <a:lumMod val="65000"/>
              <a:lumOff val="35000"/>
            </a:schemeClr>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Wingdings" charset="2"/>
        <a:buChar char="§"/>
        <a:defRPr sz="18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LucidaGrande" charset="0"/>
        <a:buChar char="-"/>
        <a:defRPr sz="18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50891-E725-4AC7-8A0E-BDEEF00AB990}" type="datetimeFigureOut">
              <a:rPr lang="en-US" smtClean="0">
                <a:solidFill>
                  <a:prstClr val="black">
                    <a:tint val="75000"/>
                  </a:prstClr>
                </a:solidFill>
              </a:rPr>
              <a:pPr/>
              <a:t>8/7/2017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562FF-21AB-4D65-B2D9-577EC5816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402299"/>
      </p:ext>
    </p:extLst>
  </p:cSld>
  <p:clrMap bg1="lt1" tx1="dk1" bg2="lt2" tx2="dk2" accent1="accent1" accent2="accent2" accent3="accent3" accent4="accent4" accent5="accent5" accent6="accent6" hlink="hlink" folHlink="folHlink"/>
  <p:sldLayoutIdLst>
    <p:sldLayoutId id="214748370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7924" y="963399"/>
            <a:ext cx="9770076" cy="2387600"/>
          </a:xfrm>
        </p:spPr>
        <p:txBody>
          <a:bodyPr/>
          <a:lstStyle/>
          <a:p>
            <a:r>
              <a:rPr lang="en-US" dirty="0" smtClean="0"/>
              <a:t>Competitive Bidding for Service Providers</a:t>
            </a:r>
            <a:endParaRPr lang="en-US" dirty="0"/>
          </a:p>
        </p:txBody>
      </p:sp>
      <p:sp>
        <p:nvSpPr>
          <p:cNvPr id="4" name="Subtitle 3"/>
          <p:cNvSpPr>
            <a:spLocks noGrp="1"/>
          </p:cNvSpPr>
          <p:nvPr>
            <p:ph type="subTitle" idx="1"/>
          </p:nvPr>
        </p:nvSpPr>
        <p:spPr/>
        <p:txBody>
          <a:bodyPr/>
          <a:lstStyle/>
          <a:p>
            <a:r>
              <a:rPr lang="en-US" dirty="0" smtClean="0"/>
              <a:t>Service Provider Training I July 25, 2017</a:t>
            </a:r>
            <a:endParaRPr lang="en-US" dirty="0"/>
          </a:p>
        </p:txBody>
      </p:sp>
      <p:sp>
        <p:nvSpPr>
          <p:cNvPr id="2" name="Slide Number Placeholder 1"/>
          <p:cNvSpPr>
            <a:spLocks noGrp="1"/>
          </p:cNvSpPr>
          <p:nvPr>
            <p:ph type="sldNum" sz="quarter" idx="12"/>
          </p:nvPr>
        </p:nvSpPr>
        <p:spPr/>
        <p:txBody>
          <a:bodyPr/>
          <a:lstStyle/>
          <a:p>
            <a:fld id="{77DFCED7-EB59-654B-ACD8-84CE8F59160C}" type="slidenum">
              <a:rPr lang="en-US" smtClean="0"/>
              <a:t>1</a:t>
            </a:fld>
            <a:endParaRPr lang="en-US" dirty="0"/>
          </a:p>
        </p:txBody>
      </p:sp>
    </p:spTree>
    <p:extLst>
      <p:ext uri="{BB962C8B-B14F-4D97-AF65-F5344CB8AC3E}">
        <p14:creationId xmlns:p14="http://schemas.microsoft.com/office/powerpoint/2010/main" val="375011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FCC Form 470 (continued)</a:t>
            </a:r>
            <a:endParaRPr lang="en-US" dirty="0"/>
          </a:p>
        </p:txBody>
      </p:sp>
      <p:sp>
        <p:nvSpPr>
          <p:cNvPr id="3" name="Content Placeholder 2"/>
          <p:cNvSpPr>
            <a:spLocks noGrp="1"/>
          </p:cNvSpPr>
          <p:nvPr>
            <p:ph idx="1"/>
          </p:nvPr>
        </p:nvSpPr>
        <p:spPr/>
        <p:txBody>
          <a:bodyPr/>
          <a:lstStyle/>
          <a:p>
            <a:pPr lvl="0">
              <a:buFont typeface="Arial" panose="020B0604020202020204" pitchFamily="34" charset="0"/>
              <a:buChar char="•"/>
            </a:pPr>
            <a:r>
              <a:rPr lang="en-US" dirty="0" smtClean="0"/>
              <a:t>The </a:t>
            </a:r>
            <a:r>
              <a:rPr lang="en-US" dirty="0"/>
              <a:t>FCC Form 470 requires applicants to list specific services and quantities (e.g., feet of cabling, number of routers).</a:t>
            </a:r>
          </a:p>
          <a:p>
            <a:pPr lvl="0">
              <a:buFont typeface="Arial" panose="020B0604020202020204" pitchFamily="34" charset="0"/>
              <a:buChar char="•"/>
            </a:pPr>
            <a:r>
              <a:rPr lang="en-US" dirty="0"/>
              <a:t>USAC advises applicants to take their best guess when listing products, services, and quantities, but to include descriptions in the narrative fields of the scope and details of their projects.</a:t>
            </a:r>
          </a:p>
          <a:p>
            <a:pPr lvl="0">
              <a:buFont typeface="Arial" panose="020B0604020202020204" pitchFamily="34" charset="0"/>
              <a:buChar char="•"/>
            </a:pPr>
            <a:r>
              <a:rPr lang="en-US" dirty="0"/>
              <a:t>You may be able to provide an alternate solution that accomplishes the same goals but that differs from the specific list of products and services on the FCC Form 470.</a:t>
            </a:r>
          </a:p>
          <a:p>
            <a:pPr lvl="0">
              <a:buFont typeface="Arial" panose="020B0604020202020204" pitchFamily="34" charset="0"/>
              <a:buChar char="•"/>
            </a:pPr>
            <a:r>
              <a:rPr lang="en-US" dirty="0"/>
              <a:t>HOWEVER, if the FCC Form 470 and RFP include very specific requests rather than requesting a range, applicant will be limited to what is in the FCC Form 470 and RFP.</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10</a:t>
            </a:fld>
            <a:endParaRPr lang="en-US" dirty="0"/>
          </a:p>
        </p:txBody>
      </p:sp>
    </p:spTree>
    <p:extLst>
      <p:ext uri="{BB962C8B-B14F-4D97-AF65-F5344CB8AC3E}">
        <p14:creationId xmlns:p14="http://schemas.microsoft.com/office/powerpoint/2010/main" val="4084644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FCC Form 470 (continued)</a:t>
            </a:r>
            <a:endParaRPr lang="en-US" dirty="0"/>
          </a:p>
        </p:txBody>
      </p:sp>
      <p:sp>
        <p:nvSpPr>
          <p:cNvPr id="3" name="Content Placeholder 2"/>
          <p:cNvSpPr>
            <a:spLocks noGrp="1"/>
          </p:cNvSpPr>
          <p:nvPr>
            <p:ph idx="1"/>
          </p:nvPr>
        </p:nvSpPr>
        <p:spPr>
          <a:xfrm>
            <a:off x="337350" y="1709057"/>
            <a:ext cx="11343903" cy="4112800"/>
          </a:xfrm>
        </p:spPr>
        <p:txBody>
          <a:bodyPr/>
          <a:lstStyle/>
          <a:p>
            <a:pPr marL="0" indent="0" algn="ctr">
              <a:buNone/>
            </a:pPr>
            <a:r>
              <a:rPr lang="en-US" sz="3200" b="1" dirty="0" smtClean="0"/>
              <a:t>The </a:t>
            </a:r>
            <a:r>
              <a:rPr lang="en-US" sz="3200" b="1" dirty="0"/>
              <a:t>applicant does not have to file an FCC Form 470 if:</a:t>
            </a:r>
          </a:p>
          <a:p>
            <a:pPr marL="342900" indent="-342900">
              <a:buFont typeface="Arial" panose="020B0604020202020204" pitchFamily="34" charset="0"/>
              <a:buChar char="•"/>
            </a:pPr>
            <a:r>
              <a:rPr lang="en-US" sz="2800" dirty="0" smtClean="0"/>
              <a:t>There </a:t>
            </a:r>
            <a:r>
              <a:rPr lang="en-US" sz="2800" dirty="0"/>
              <a:t>is a multi-year contract that has already been competitively bid.</a:t>
            </a:r>
          </a:p>
          <a:p>
            <a:pPr marL="342900" indent="-342900">
              <a:buFont typeface="Arial" panose="020B0604020202020204" pitchFamily="34" charset="0"/>
              <a:buChar char="•"/>
            </a:pPr>
            <a:r>
              <a:rPr lang="en-US" sz="2800" dirty="0" smtClean="0"/>
              <a:t>There </a:t>
            </a:r>
            <a:r>
              <a:rPr lang="en-US" sz="2800" dirty="0"/>
              <a:t>is a contract with voluntary extensions that have already been competitively bid and the service provider and the applicant have agreed to extend the contract.</a:t>
            </a:r>
          </a:p>
          <a:p>
            <a:pPr marL="342900" indent="-342900">
              <a:buFont typeface="Arial" panose="020B0604020202020204" pitchFamily="34" charset="0"/>
              <a:buChar char="•"/>
            </a:pPr>
            <a:r>
              <a:rPr lang="en-US" sz="2800" dirty="0" smtClean="0"/>
              <a:t>The </a:t>
            </a:r>
            <a:r>
              <a:rPr lang="en-US" sz="2800" dirty="0"/>
              <a:t>applicant is getting commercially available, high-speed internet access that meets certain requirements.  47 CFR § 54.503(e).</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11</a:t>
            </a:fld>
            <a:endParaRPr lang="en-US" dirty="0"/>
          </a:p>
        </p:txBody>
      </p:sp>
    </p:spTree>
    <p:extLst>
      <p:ext uri="{BB962C8B-B14F-4D97-AF65-F5344CB8AC3E}">
        <p14:creationId xmlns:p14="http://schemas.microsoft.com/office/powerpoint/2010/main" val="2776993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28-day Minimum Waiting Period</a:t>
            </a:r>
            <a:endParaRPr lang="en-US" dirty="0"/>
          </a:p>
        </p:txBody>
      </p:sp>
      <p:sp>
        <p:nvSpPr>
          <p:cNvPr id="3" name="Content Placeholder 2"/>
          <p:cNvSpPr>
            <a:spLocks noGrp="1"/>
          </p:cNvSpPr>
          <p:nvPr>
            <p:ph idx="1"/>
          </p:nvPr>
        </p:nvSpPr>
        <p:spPr>
          <a:xfrm>
            <a:off x="493870" y="1376040"/>
            <a:ext cx="10859930" cy="4526986"/>
          </a:xfrm>
        </p:spPr>
        <p:txBody>
          <a:bodyPr/>
          <a:lstStyle/>
          <a:p>
            <a:pPr marL="342900" indent="-342900">
              <a:buFont typeface="Arial" panose="020B0604020202020204" pitchFamily="34" charset="0"/>
              <a:buChar char="•"/>
            </a:pPr>
            <a:r>
              <a:rPr lang="en-US" dirty="0" smtClean="0"/>
              <a:t>FCC </a:t>
            </a:r>
            <a:r>
              <a:rPr lang="en-US" dirty="0"/>
              <a:t>Form 470 and any RFPs, if applicable, must be posted on the USAC website for a minimum of 28 calendar days (including weekends and holidays) before selecting vendors, signing contracts, and certifying the FCC Form 471. </a:t>
            </a:r>
          </a:p>
          <a:p>
            <a:pPr marL="342900" indent="-342900">
              <a:buFont typeface="Arial" panose="020B0604020202020204" pitchFamily="34" charset="0"/>
              <a:buChar char="•"/>
            </a:pPr>
            <a:r>
              <a:rPr lang="en-US" dirty="0" smtClean="0"/>
              <a:t>The </a:t>
            </a:r>
            <a:r>
              <a:rPr lang="en-US" dirty="0"/>
              <a:t>28th day – the Allowable Contract Date (ACD) is calculated by the system from the date the FCC Form 470 is certified. HOWEVER: </a:t>
            </a:r>
          </a:p>
          <a:p>
            <a:pPr marL="342900" indent="-342900">
              <a:buFont typeface="Arial" panose="020B0604020202020204" pitchFamily="34" charset="0"/>
              <a:buChar char="•"/>
            </a:pPr>
            <a:r>
              <a:rPr lang="en-US" dirty="0" smtClean="0"/>
              <a:t>If </a:t>
            </a:r>
            <a:r>
              <a:rPr lang="en-US" dirty="0"/>
              <a:t>the RFP is not available until after the FCC Form 470 is certified, the applicant must calculate the 28 days starting with the first day that the RFP is available.</a:t>
            </a:r>
          </a:p>
          <a:p>
            <a:pPr marL="342900" indent="-342900">
              <a:buFont typeface="Arial" panose="020B0604020202020204" pitchFamily="34" charset="0"/>
              <a:buChar char="•"/>
            </a:pPr>
            <a:r>
              <a:rPr lang="en-US" dirty="0" smtClean="0"/>
              <a:t>If </a:t>
            </a:r>
            <a:r>
              <a:rPr lang="en-US" dirty="0"/>
              <a:t>the applicant makes a cardinal change to the RFP or RFP documents (the FCC Form 470 itself cannot be changed after it is certified), the applicant must restart the 28-day clock and calculate the new ACD itself.</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12</a:t>
            </a:fld>
            <a:endParaRPr lang="en-US" dirty="0"/>
          </a:p>
        </p:txBody>
      </p:sp>
    </p:spTree>
    <p:extLst>
      <p:ext uri="{BB962C8B-B14F-4D97-AF65-F5344CB8AC3E}">
        <p14:creationId xmlns:p14="http://schemas.microsoft.com/office/powerpoint/2010/main" val="247837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a:t>
            </a:r>
            <a:endParaRPr lang="en-US" dirty="0"/>
          </a:p>
        </p:txBody>
      </p:sp>
      <p:sp>
        <p:nvSpPr>
          <p:cNvPr id="3" name="Content Placeholder 2"/>
          <p:cNvSpPr>
            <a:spLocks noGrp="1"/>
          </p:cNvSpPr>
          <p:nvPr>
            <p:ph idx="1"/>
          </p:nvPr>
        </p:nvSpPr>
        <p:spPr>
          <a:xfrm>
            <a:off x="543297" y="2174130"/>
            <a:ext cx="10487168" cy="4112800"/>
          </a:xfrm>
        </p:spPr>
        <p:txBody>
          <a:bodyPr/>
          <a:lstStyle/>
          <a:p>
            <a:pPr marL="0" indent="0" algn="ctr">
              <a:buNone/>
            </a:pPr>
            <a:r>
              <a:rPr lang="en-US" sz="3200" dirty="0" smtClean="0"/>
              <a:t>Using the information below, jot down the </a:t>
            </a:r>
            <a:r>
              <a:rPr lang="en-US" sz="3200" dirty="0"/>
              <a:t>date the selected </a:t>
            </a:r>
            <a:r>
              <a:rPr lang="en-US" sz="3200" dirty="0" smtClean="0"/>
              <a:t>service </a:t>
            </a:r>
            <a:r>
              <a:rPr lang="en-US" sz="3200" dirty="0"/>
              <a:t>provider could sign a contract:</a:t>
            </a:r>
          </a:p>
          <a:p>
            <a:pPr marL="342900" indent="-342900">
              <a:buFont typeface="Arial" panose="020B0604020202020204" pitchFamily="34" charset="0"/>
              <a:buChar char="•"/>
            </a:pPr>
            <a:r>
              <a:rPr lang="en-US" sz="2800" dirty="0" smtClean="0"/>
              <a:t>Tuesday, May 2, 2017 </a:t>
            </a:r>
            <a:r>
              <a:rPr lang="en-US" sz="2800" dirty="0"/>
              <a:t>at 11:59 </a:t>
            </a:r>
            <a:r>
              <a:rPr lang="en-US" sz="2800" dirty="0" smtClean="0"/>
              <a:t>PM</a:t>
            </a:r>
          </a:p>
          <a:p>
            <a:pPr marL="342900" indent="-342900">
              <a:buFont typeface="Arial" panose="020B0604020202020204" pitchFamily="34" charset="0"/>
              <a:buChar char="•"/>
            </a:pPr>
            <a:r>
              <a:rPr lang="en-US" sz="2800" dirty="0" smtClean="0"/>
              <a:t>Answer: Tuesday, May 30, 2017 at 12:01 AM</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3298" y="3629427"/>
            <a:ext cx="2438400" cy="2357422"/>
          </a:xfrm>
          <a:prstGeom prst="rect">
            <a:avLst/>
          </a:prstGeom>
        </p:spPr>
      </p:pic>
    </p:spTree>
    <p:extLst>
      <p:ext uri="{BB962C8B-B14F-4D97-AF65-F5344CB8AC3E}">
        <p14:creationId xmlns:p14="http://schemas.microsoft.com/office/powerpoint/2010/main" val="248222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Providers and Gifts</a:t>
            </a:r>
            <a:endParaRPr lang="en-US" dirty="0"/>
          </a:p>
        </p:txBody>
      </p:sp>
      <p:sp>
        <p:nvSpPr>
          <p:cNvPr id="3" name="Content Placeholder 2"/>
          <p:cNvSpPr>
            <a:spLocks noGrp="1"/>
          </p:cNvSpPr>
          <p:nvPr>
            <p:ph idx="1"/>
          </p:nvPr>
        </p:nvSpPr>
        <p:spPr>
          <a:xfrm>
            <a:off x="337350" y="1709057"/>
            <a:ext cx="11319191" cy="4112800"/>
          </a:xfrm>
        </p:spPr>
        <p:txBody>
          <a:bodyPr/>
          <a:lstStyle/>
          <a:p>
            <a:pPr marL="0" indent="0" algn="ctr">
              <a:buNone/>
            </a:pPr>
            <a:r>
              <a:rPr lang="en-US" sz="2800" i="1" dirty="0" smtClean="0"/>
              <a:t>To </a:t>
            </a:r>
            <a:r>
              <a:rPr lang="en-US" sz="2800" i="1" dirty="0"/>
              <a:t>provide for a fair and open competitive bidding process, there are significant restrictions on the direct or indirect solicitation or acceptance of gifts, gratuities, favors, entertainment, loans or any other thing of value by </a:t>
            </a:r>
            <a:r>
              <a:rPr lang="en-US" sz="2800" i="1" dirty="0" smtClean="0"/>
              <a:t>E-rate </a:t>
            </a:r>
            <a:r>
              <a:rPr lang="en-US" sz="2800" i="1" dirty="0"/>
              <a:t>applicants from service providers or prospective service providers</a:t>
            </a:r>
            <a:r>
              <a:rPr lang="en-US" sz="2800" i="1" dirty="0" smtClean="0"/>
              <a:t>.</a:t>
            </a:r>
          </a:p>
          <a:p>
            <a:pPr marL="0" indent="0" algn="ctr">
              <a:buNone/>
            </a:pPr>
            <a:endParaRPr lang="en-US" i="1"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14</a:t>
            </a:fld>
            <a:endParaRPr lang="en-US" dirty="0"/>
          </a:p>
        </p:txBody>
      </p:sp>
    </p:spTree>
    <p:extLst>
      <p:ext uri="{BB962C8B-B14F-4D97-AF65-F5344CB8AC3E}">
        <p14:creationId xmlns:p14="http://schemas.microsoft.com/office/powerpoint/2010/main" val="1186367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Providers and Gifts</a:t>
            </a:r>
            <a:endParaRPr lang="en-US" dirty="0"/>
          </a:p>
        </p:txBody>
      </p:sp>
      <p:sp>
        <p:nvSpPr>
          <p:cNvPr id="3" name="Content Placeholder 2"/>
          <p:cNvSpPr>
            <a:spLocks noGrp="1"/>
          </p:cNvSpPr>
          <p:nvPr>
            <p:ph idx="1"/>
          </p:nvPr>
        </p:nvSpPr>
        <p:spPr>
          <a:xfrm>
            <a:off x="337350" y="1709057"/>
            <a:ext cx="11416499" cy="4112800"/>
          </a:xfrm>
        </p:spPr>
        <p:txBody>
          <a:bodyPr/>
          <a:lstStyle/>
          <a:p>
            <a:pPr marL="342900" indent="-342900">
              <a:buFont typeface="Arial" panose="020B0604020202020204" pitchFamily="34" charset="0"/>
              <a:buChar char="•"/>
            </a:pPr>
            <a:r>
              <a:rPr lang="en-US" sz="3200" dirty="0"/>
              <a:t>Gifts, gratuities, favors, entertainment or any other thing of value that </a:t>
            </a:r>
            <a:r>
              <a:rPr lang="en-US" sz="3200" dirty="0" err="1"/>
              <a:t>E-rate</a:t>
            </a:r>
            <a:r>
              <a:rPr lang="en-US" sz="3200" dirty="0"/>
              <a:t> service providers or prospective service providers can offer or provide </a:t>
            </a:r>
            <a:r>
              <a:rPr lang="en-US" sz="3200" dirty="0" err="1"/>
              <a:t>E-rate</a:t>
            </a:r>
            <a:r>
              <a:rPr lang="en-US" sz="3200" dirty="0"/>
              <a:t> applicants are also restricted.</a:t>
            </a:r>
          </a:p>
          <a:p>
            <a:pPr marL="342900" indent="-342900">
              <a:buFont typeface="Arial" panose="020B0604020202020204" pitchFamily="34" charset="0"/>
              <a:buChar char="•"/>
            </a:pPr>
            <a:r>
              <a:rPr lang="en-US" sz="3200" dirty="0"/>
              <a:t>Gift rules are always in effect, not just during the competitive bidding process.</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15</a:t>
            </a:fld>
            <a:endParaRPr lang="en-US" dirty="0"/>
          </a:p>
        </p:txBody>
      </p:sp>
    </p:spTree>
    <p:extLst>
      <p:ext uri="{BB962C8B-B14F-4D97-AF65-F5344CB8AC3E}">
        <p14:creationId xmlns:p14="http://schemas.microsoft.com/office/powerpoint/2010/main" val="3884645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Providers and Gifts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573" y="1471929"/>
            <a:ext cx="1353744" cy="1335774"/>
          </a:xfrm>
        </p:spPr>
      </p:pic>
      <p:sp>
        <p:nvSpPr>
          <p:cNvPr id="4" name="Slide Number Placeholder 3"/>
          <p:cNvSpPr>
            <a:spLocks noGrp="1"/>
          </p:cNvSpPr>
          <p:nvPr>
            <p:ph type="sldNum" sz="quarter" idx="11"/>
          </p:nvPr>
        </p:nvSpPr>
        <p:spPr/>
        <p:txBody>
          <a:bodyPr/>
          <a:lstStyle/>
          <a:p>
            <a:fld id="{77DFCED7-EB59-654B-ACD8-84CE8F59160C}" type="slidenum">
              <a:rPr lang="en-US" smtClean="0"/>
              <a:pPr/>
              <a:t>16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82" y="1504156"/>
            <a:ext cx="1385558" cy="138555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232" y="1412095"/>
            <a:ext cx="1455441" cy="145544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645" y="3938801"/>
            <a:ext cx="1331231" cy="133123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400" y="4044042"/>
            <a:ext cx="2067758" cy="1225990"/>
          </a:xfrm>
          <a:prstGeom prst="rect">
            <a:avLst/>
          </a:prstGeom>
        </p:spPr>
      </p:pic>
      <p:sp>
        <p:nvSpPr>
          <p:cNvPr id="18" name="TextBox 17"/>
          <p:cNvSpPr txBox="1"/>
          <p:nvPr/>
        </p:nvSpPr>
        <p:spPr>
          <a:xfrm>
            <a:off x="624128" y="2910396"/>
            <a:ext cx="2867169" cy="584775"/>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Modest refreshments not offered as part of a </a:t>
            </a:r>
            <a:r>
              <a:rPr lang="en-US" sz="1600" dirty="0" smtClean="0">
                <a:latin typeface="Source Sans Pro" panose="020B0503030403020204" pitchFamily="34" charset="0"/>
                <a:ea typeface="Source Sans Pro" panose="020B0503030403020204" pitchFamily="34" charset="0"/>
              </a:rPr>
              <a:t>meal</a:t>
            </a:r>
            <a:endParaRPr lang="en-US" sz="1600" dirty="0">
              <a:latin typeface="Source Sans Pro" panose="020B0503030403020204" pitchFamily="34" charset="0"/>
              <a:ea typeface="Source Sans Pro" panose="020B0503030403020204" pitchFamily="34" charset="0"/>
            </a:endParaRPr>
          </a:p>
        </p:txBody>
      </p:sp>
      <p:sp>
        <p:nvSpPr>
          <p:cNvPr id="22" name="TextBox 21"/>
          <p:cNvSpPr txBox="1"/>
          <p:nvPr/>
        </p:nvSpPr>
        <p:spPr>
          <a:xfrm>
            <a:off x="4305079" y="2910396"/>
            <a:ext cx="3468130" cy="830997"/>
          </a:xfrm>
          <a:prstGeom prst="rect">
            <a:avLst/>
          </a:prstGeom>
          <a:noFill/>
        </p:spPr>
        <p:txBody>
          <a:bodyPr wrap="square" rtlCol="0">
            <a:spAutoFit/>
          </a:bodyPr>
          <a:lstStyle/>
          <a:p>
            <a:r>
              <a:rPr lang="en-US" sz="1600" dirty="0" smtClean="0"/>
              <a:t>Items </a:t>
            </a:r>
            <a:r>
              <a:rPr lang="en-US" sz="1600" dirty="0"/>
              <a:t>with little intrinsic value intended solely for presentation (e.g., certificates and plaques)</a:t>
            </a:r>
          </a:p>
        </p:txBody>
      </p:sp>
      <p:sp>
        <p:nvSpPr>
          <p:cNvPr id="23" name="TextBox 22"/>
          <p:cNvSpPr txBox="1"/>
          <p:nvPr/>
        </p:nvSpPr>
        <p:spPr>
          <a:xfrm>
            <a:off x="8751749" y="2871408"/>
            <a:ext cx="2832406" cy="1077218"/>
          </a:xfrm>
          <a:prstGeom prst="rect">
            <a:avLst/>
          </a:prstGeom>
          <a:noFill/>
        </p:spPr>
        <p:txBody>
          <a:bodyPr wrap="square" rtlCol="0">
            <a:spAutoFit/>
          </a:bodyPr>
          <a:lstStyle/>
          <a:p>
            <a:r>
              <a:rPr lang="en-US" sz="1600" dirty="0" smtClean="0"/>
              <a:t>Items </a:t>
            </a:r>
            <a:r>
              <a:rPr lang="en-US" sz="1600" dirty="0"/>
              <a:t>worth $20 or less </a:t>
            </a:r>
            <a:r>
              <a:rPr lang="en-US" sz="1600" dirty="0" smtClean="0"/>
              <a:t>as </a:t>
            </a:r>
            <a:r>
              <a:rPr lang="en-US" sz="1600" dirty="0"/>
              <a:t>long as those items do not exceed $50 per funding </a:t>
            </a:r>
            <a:r>
              <a:rPr lang="en-US" sz="1600" dirty="0" smtClean="0"/>
              <a:t>year, </a:t>
            </a:r>
            <a:r>
              <a:rPr lang="en-US" sz="1600" dirty="0"/>
              <a:t>per employee from any one source. </a:t>
            </a:r>
          </a:p>
        </p:txBody>
      </p:sp>
      <p:sp>
        <p:nvSpPr>
          <p:cNvPr id="25" name="TextBox 24"/>
          <p:cNvSpPr txBox="1"/>
          <p:nvPr/>
        </p:nvSpPr>
        <p:spPr>
          <a:xfrm>
            <a:off x="1735445" y="5401681"/>
            <a:ext cx="3561485" cy="1077218"/>
          </a:xfrm>
          <a:prstGeom prst="rect">
            <a:avLst/>
          </a:prstGeom>
          <a:noFill/>
        </p:spPr>
        <p:txBody>
          <a:bodyPr wrap="square" rtlCol="0">
            <a:spAutoFit/>
          </a:bodyPr>
          <a:lstStyle/>
          <a:p>
            <a:r>
              <a:rPr lang="en-US" sz="1600" dirty="0"/>
              <a:t>C</a:t>
            </a:r>
            <a:r>
              <a:rPr lang="en-US" sz="1600" dirty="0" smtClean="0"/>
              <a:t>haritable </a:t>
            </a:r>
            <a:r>
              <a:rPr lang="en-US" sz="1600" dirty="0"/>
              <a:t>donations, as long as those contributions are not directly or indirectly related to E-rate procurement activities or decisions.</a:t>
            </a:r>
          </a:p>
        </p:txBody>
      </p:sp>
      <p:sp>
        <p:nvSpPr>
          <p:cNvPr id="27" name="TextBox 26"/>
          <p:cNvSpPr txBox="1"/>
          <p:nvPr/>
        </p:nvSpPr>
        <p:spPr>
          <a:xfrm>
            <a:off x="6344042" y="5359934"/>
            <a:ext cx="4109774" cy="1600438"/>
          </a:xfrm>
          <a:prstGeom prst="rect">
            <a:avLst/>
          </a:prstGeom>
          <a:noFill/>
        </p:spPr>
        <p:txBody>
          <a:bodyPr wrap="square" rtlCol="0">
            <a:spAutoFit/>
          </a:bodyPr>
          <a:lstStyle/>
          <a:p>
            <a:r>
              <a:rPr lang="en-US" sz="1600" dirty="0"/>
              <a:t>Personal gifts to family members can be made from the personal funds of the donor (without reimbursement from the employer) and are not related to a business transaction or relationship.</a:t>
            </a:r>
          </a:p>
          <a:p>
            <a:endParaRPr lang="en-US" dirty="0"/>
          </a:p>
        </p:txBody>
      </p:sp>
    </p:spTree>
    <p:extLst>
      <p:ext uri="{BB962C8B-B14F-4D97-AF65-F5344CB8AC3E}">
        <p14:creationId xmlns:p14="http://schemas.microsoft.com/office/powerpoint/2010/main" val="1259238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Providers and Gifts</a:t>
            </a:r>
            <a:endParaRPr lang="en-US" dirty="0"/>
          </a:p>
        </p:txBody>
      </p:sp>
      <p:sp>
        <p:nvSpPr>
          <p:cNvPr id="3" name="Content Placeholder 2"/>
          <p:cNvSpPr>
            <a:spLocks noGrp="1"/>
          </p:cNvSpPr>
          <p:nvPr>
            <p:ph idx="1"/>
          </p:nvPr>
        </p:nvSpPr>
        <p:spPr>
          <a:xfrm>
            <a:off x="395016" y="1830095"/>
            <a:ext cx="10958784" cy="4112800"/>
          </a:xfrm>
        </p:spPr>
        <p:txBody>
          <a:bodyPr/>
          <a:lstStyle/>
          <a:p>
            <a:pPr marL="342900" indent="-342900">
              <a:buFont typeface="Arial" panose="020B0604020202020204" pitchFamily="34" charset="0"/>
              <a:buChar char="•"/>
            </a:pPr>
            <a:r>
              <a:rPr lang="en-US" sz="2800" dirty="0" smtClean="0"/>
              <a:t>Applicants </a:t>
            </a:r>
            <a:r>
              <a:rPr lang="en-US" sz="2800" dirty="0"/>
              <a:t>may return or dispose of gifts, and should keep a record of the return or disposal.</a:t>
            </a:r>
          </a:p>
          <a:p>
            <a:pPr marL="342900" indent="-342900">
              <a:buFont typeface="Arial" panose="020B0604020202020204" pitchFamily="34" charset="0"/>
              <a:buChar char="•"/>
            </a:pPr>
            <a:r>
              <a:rPr lang="en-US" sz="2800" dirty="0" smtClean="0"/>
              <a:t>Applicants </a:t>
            </a:r>
            <a:r>
              <a:rPr lang="en-US" sz="2800" dirty="0"/>
              <a:t>may repay the value of the gift – should repay immediately and record the repayment.</a:t>
            </a:r>
          </a:p>
          <a:p>
            <a:pPr marL="342900" indent="-342900">
              <a:buFont typeface="Arial" panose="020B0604020202020204" pitchFamily="34" charset="0"/>
              <a:buChar char="•"/>
            </a:pPr>
            <a:r>
              <a:rPr lang="en-US" sz="2800" dirty="0" smtClean="0"/>
              <a:t>Must </a:t>
            </a:r>
            <a:r>
              <a:rPr lang="en-US" sz="2800" dirty="0"/>
              <a:t>deduct the value of the “free stuff”, discounts, trade-in etc., from the pre-discount amount in order get equal comparison between offerings</a:t>
            </a:r>
          </a:p>
          <a:p>
            <a:pPr marL="342900" indent="-342900">
              <a:buFont typeface="Arial" panose="020B0604020202020204" pitchFamily="34" charset="0"/>
              <a:buChar char="•"/>
            </a:pPr>
            <a:r>
              <a:rPr lang="en-US" sz="2800" dirty="0" smtClean="0"/>
              <a:t>Cost </a:t>
            </a:r>
            <a:r>
              <a:rPr lang="en-US" sz="2800" dirty="0"/>
              <a:t>of eligible goods and services cannot be inflated to cover the “free” ineligible stuff. </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17</a:t>
            </a:fld>
            <a:endParaRPr lang="en-US" dirty="0"/>
          </a:p>
        </p:txBody>
      </p:sp>
    </p:spTree>
    <p:extLst>
      <p:ext uri="{BB962C8B-B14F-4D97-AF65-F5344CB8AC3E}">
        <p14:creationId xmlns:p14="http://schemas.microsoft.com/office/powerpoint/2010/main" val="1306858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Providers and Gifts</a:t>
            </a:r>
            <a:endParaRPr lang="en-US" dirty="0"/>
          </a:p>
        </p:txBody>
      </p:sp>
      <p:pic>
        <p:nvPicPr>
          <p:cNvPr id="5" name="Gift Ru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650" y="1376040"/>
            <a:ext cx="10934700" cy="4601019"/>
          </a:xfrm>
          <a:prstGeom prst="rect">
            <a:avLst/>
          </a:prstGeom>
          <a:ln w="88900" cap="sq" cmpd="thickThin">
            <a:solidFill>
              <a:srgbClr val="000000"/>
            </a:solidFill>
            <a:prstDash val="solid"/>
            <a:miter lim="800000"/>
          </a:ln>
          <a:effectLst>
            <a:innerShdw blurRad="76200">
              <a:srgbClr val="000000"/>
            </a:innerShdw>
          </a:effectLst>
        </p:spPr>
      </p:pic>
      <p:sp>
        <p:nvSpPr>
          <p:cNvPr id="4" name="Slide Number Placeholder 3"/>
          <p:cNvSpPr>
            <a:spLocks noGrp="1"/>
          </p:cNvSpPr>
          <p:nvPr>
            <p:ph type="sldNum" sz="quarter" idx="11"/>
          </p:nvPr>
        </p:nvSpPr>
        <p:spPr/>
        <p:txBody>
          <a:bodyPr/>
          <a:lstStyle/>
          <a:p>
            <a:fld id="{77DFCED7-EB59-654B-ACD8-84CE8F59160C}" type="slidenum">
              <a:rPr lang="en-US" smtClean="0"/>
              <a:pPr/>
              <a:t>18</a:t>
            </a:fld>
            <a:endParaRPr lang="en-US" dirty="0"/>
          </a:p>
        </p:txBody>
      </p:sp>
    </p:spTree>
    <p:extLst>
      <p:ext uri="{BB962C8B-B14F-4D97-AF65-F5344CB8AC3E}">
        <p14:creationId xmlns:p14="http://schemas.microsoft.com/office/powerpoint/2010/main" val="4082187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Your Knowledge</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sz="3200" dirty="0" smtClean="0"/>
              <a:t>Take a look at the items displayed by your presenter. When asked, raise your hand if you believe the meets or does not meet the guidelines for gifts.</a:t>
            </a:r>
          </a:p>
          <a:p>
            <a:pPr marL="0" indent="0">
              <a:buNone/>
            </a:pPr>
            <a:endParaRPr lang="en-US" sz="3200" dirty="0"/>
          </a:p>
          <a:p>
            <a:pPr marL="0" indent="0">
              <a:buNone/>
            </a:pPr>
            <a:endParaRPr lang="en-US" sz="3200" dirty="0" smtClean="0"/>
          </a:p>
        </p:txBody>
      </p:sp>
      <p:sp>
        <p:nvSpPr>
          <p:cNvPr id="4" name="Slide Number Placeholder 3"/>
          <p:cNvSpPr>
            <a:spLocks noGrp="1"/>
          </p:cNvSpPr>
          <p:nvPr>
            <p:ph type="sldNum" sz="quarter" idx="11"/>
          </p:nvPr>
        </p:nvSpPr>
        <p:spPr/>
        <p:txBody>
          <a:bodyPr/>
          <a:lstStyle/>
          <a:p>
            <a:fld id="{77DFCED7-EB59-654B-ACD8-84CE8F59160C}" type="slidenum">
              <a:rPr lang="en-US" smtClean="0"/>
              <a:pPr/>
              <a:t>19</a:t>
            </a:fld>
            <a:endParaRPr lang="en-US" dirty="0"/>
          </a:p>
        </p:txBody>
      </p:sp>
      <p:pic>
        <p:nvPicPr>
          <p:cNvPr id="5" name="Picture 4"/>
          <p:cNvPicPr>
            <a:picLocks noChangeAspect="1"/>
          </p:cNvPicPr>
          <p:nvPr/>
        </p:nvPicPr>
        <p:blipFill>
          <a:blip r:embed="rId2"/>
          <a:stretch>
            <a:fillRect/>
          </a:stretch>
        </p:blipFill>
        <p:spPr>
          <a:xfrm>
            <a:off x="8674337" y="3896890"/>
            <a:ext cx="2438611" cy="2359356"/>
          </a:xfrm>
          <a:prstGeom prst="rect">
            <a:avLst/>
          </a:prstGeom>
        </p:spPr>
      </p:pic>
    </p:spTree>
    <p:extLst>
      <p:ext uri="{BB962C8B-B14F-4D97-AF65-F5344CB8AC3E}">
        <p14:creationId xmlns:p14="http://schemas.microsoft.com/office/powerpoint/2010/main" val="1237413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pPr marL="0" indent="0">
              <a:buNone/>
            </a:pPr>
            <a:r>
              <a:rPr lang="en-US" sz="2800" dirty="0"/>
              <a:t>In this presentation, you will learn:</a:t>
            </a:r>
          </a:p>
          <a:p>
            <a:pPr marL="0" indent="0">
              <a:buNone/>
            </a:pPr>
            <a:r>
              <a:rPr lang="en-US" sz="2800" dirty="0"/>
              <a:t>1.	The basics of the competitive bidding process</a:t>
            </a:r>
          </a:p>
          <a:p>
            <a:pPr marL="0" indent="0">
              <a:buNone/>
            </a:pPr>
            <a:r>
              <a:rPr lang="en-US" sz="2800" dirty="0"/>
              <a:t>2.	What you can </a:t>
            </a:r>
            <a:r>
              <a:rPr lang="en-US" sz="2800" dirty="0" smtClean="0"/>
              <a:t>and cannot </a:t>
            </a:r>
            <a:r>
              <a:rPr lang="en-US" sz="2800" dirty="0"/>
              <a:t>do during </a:t>
            </a:r>
            <a:r>
              <a:rPr lang="en-US" sz="2800" dirty="0" smtClean="0"/>
              <a:t>the competitive 	bidding process</a:t>
            </a:r>
            <a:endParaRPr lang="en-US" sz="2800" dirty="0"/>
          </a:p>
          <a:p>
            <a:pPr marL="0" indent="0">
              <a:buNone/>
            </a:pPr>
            <a:r>
              <a:rPr lang="en-US" sz="2800" dirty="0"/>
              <a:t>3.	What to do if you win the bid</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2</a:t>
            </a:fld>
            <a:endParaRPr lang="en-US" dirty="0"/>
          </a:p>
        </p:txBody>
      </p:sp>
    </p:spTree>
    <p:extLst>
      <p:ext uri="{BB962C8B-B14F-4D97-AF65-F5344CB8AC3E}">
        <p14:creationId xmlns:p14="http://schemas.microsoft.com/office/powerpoint/2010/main" val="3833513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Cost Effectiveness</a:t>
            </a:r>
            <a:endParaRPr lang="en-US" dirty="0"/>
          </a:p>
        </p:txBody>
      </p:sp>
      <p:sp>
        <p:nvSpPr>
          <p:cNvPr id="3" name="Content Placeholder 2"/>
          <p:cNvSpPr>
            <a:spLocks noGrp="1"/>
          </p:cNvSpPr>
          <p:nvPr>
            <p:ph idx="1"/>
          </p:nvPr>
        </p:nvSpPr>
        <p:spPr>
          <a:xfrm>
            <a:off x="337351" y="1813620"/>
            <a:ext cx="10915535" cy="4112800"/>
          </a:xfrm>
        </p:spPr>
        <p:txBody>
          <a:bodyPr/>
          <a:lstStyle/>
          <a:p>
            <a:pPr marL="342900" indent="-342900">
              <a:buFont typeface="Arial" panose="020B0604020202020204" pitchFamily="34" charset="0"/>
              <a:buChar char="•"/>
            </a:pPr>
            <a:r>
              <a:rPr lang="en-US" sz="3200" dirty="0" smtClean="0"/>
              <a:t>Applicants </a:t>
            </a:r>
            <a:r>
              <a:rPr lang="en-US" sz="3200" dirty="0"/>
              <a:t>must be able to demonstrate why the service it selects is cost-effective.</a:t>
            </a:r>
          </a:p>
          <a:p>
            <a:pPr marL="342900" indent="-342900">
              <a:buFont typeface="Arial" panose="020B0604020202020204" pitchFamily="34" charset="0"/>
              <a:buChar char="•"/>
            </a:pPr>
            <a:r>
              <a:rPr lang="en-US" sz="3200" dirty="0" smtClean="0"/>
              <a:t>Service </a:t>
            </a:r>
            <a:r>
              <a:rPr lang="en-US" sz="3200" dirty="0"/>
              <a:t>providers may work with applicants to formulate responses to questions about whether a service is cost-effective. </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20</a:t>
            </a:fld>
            <a:endParaRPr lang="en-US" dirty="0"/>
          </a:p>
        </p:txBody>
      </p:sp>
    </p:spTree>
    <p:extLst>
      <p:ext uri="{BB962C8B-B14F-4D97-AF65-F5344CB8AC3E}">
        <p14:creationId xmlns:p14="http://schemas.microsoft.com/office/powerpoint/2010/main" val="1793549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Lowest Corresponding Price (LCP)</a:t>
            </a:r>
            <a:endParaRPr lang="en-US" dirty="0"/>
          </a:p>
        </p:txBody>
      </p:sp>
      <p:sp>
        <p:nvSpPr>
          <p:cNvPr id="3" name="Content Placeholder 2"/>
          <p:cNvSpPr>
            <a:spLocks noGrp="1"/>
          </p:cNvSpPr>
          <p:nvPr>
            <p:ph idx="1"/>
          </p:nvPr>
        </p:nvSpPr>
        <p:spPr>
          <a:xfrm>
            <a:off x="337350" y="1709057"/>
            <a:ext cx="11492700" cy="4112800"/>
          </a:xfrm>
        </p:spPr>
        <p:txBody>
          <a:bodyPr/>
          <a:lstStyle/>
          <a:p>
            <a:pPr marL="342900" indent="-342900">
              <a:buFont typeface="Arial" panose="020B0604020202020204" pitchFamily="34" charset="0"/>
              <a:buChar char="•"/>
            </a:pPr>
            <a:r>
              <a:rPr lang="en-US" sz="2800" dirty="0" smtClean="0"/>
              <a:t>Service </a:t>
            </a:r>
            <a:r>
              <a:rPr lang="en-US" sz="2800" dirty="0"/>
              <a:t>providers may not submit bids for or charge applicants prices above the lowest corresponding prices charged to other similarly situated customers for similar services.</a:t>
            </a:r>
          </a:p>
          <a:p>
            <a:pPr marL="342900" indent="-342900">
              <a:buFont typeface="Arial" panose="020B0604020202020204" pitchFamily="34" charset="0"/>
              <a:buChar char="•"/>
            </a:pPr>
            <a:r>
              <a:rPr lang="en-US" sz="2800" dirty="0" smtClean="0"/>
              <a:t>Ensures </a:t>
            </a:r>
            <a:r>
              <a:rPr lang="en-US" sz="2800" dirty="0"/>
              <a:t>schools and libraries in the E-rate program are not charged more for the same services because of their E-rate participation.</a:t>
            </a:r>
          </a:p>
          <a:p>
            <a:pPr marL="342900" indent="-342900">
              <a:buFont typeface="Arial" panose="020B0604020202020204" pitchFamily="34" charset="0"/>
              <a:buChar char="•"/>
            </a:pPr>
            <a:r>
              <a:rPr lang="en-US" sz="2800" dirty="0" smtClean="0"/>
              <a:t>Exceptions </a:t>
            </a:r>
            <a:r>
              <a:rPr lang="en-US" sz="2800" dirty="0"/>
              <a:t>can be made if the provider can show that they face significantly higher costs to serve this customer due to volume, mileage from facility, and/or length of contract.</a:t>
            </a:r>
          </a:p>
          <a:p>
            <a:pPr marL="342900" indent="-342900">
              <a:buFont typeface="Arial" panose="020B0604020202020204" pitchFamily="34" charset="0"/>
              <a:buChar char="•"/>
            </a:pPr>
            <a:r>
              <a:rPr lang="en-US" sz="2800" dirty="0" smtClean="0"/>
              <a:t>Applies </a:t>
            </a:r>
            <a:r>
              <a:rPr lang="en-US" sz="2800" dirty="0"/>
              <a:t>to all service providers and for all service arrangements (tariff, month-to-month and contracted services).</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21</a:t>
            </a:fld>
            <a:endParaRPr lang="en-US" dirty="0"/>
          </a:p>
        </p:txBody>
      </p:sp>
    </p:spTree>
    <p:extLst>
      <p:ext uri="{BB962C8B-B14F-4D97-AF65-F5344CB8AC3E}">
        <p14:creationId xmlns:p14="http://schemas.microsoft.com/office/powerpoint/2010/main" val="3450562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350" y="1719943"/>
            <a:ext cx="11283150" cy="4101914"/>
          </a:xfrm>
        </p:spPr>
        <p:txBody>
          <a:bodyPr/>
          <a:lstStyle/>
          <a:p>
            <a:pPr marL="342900" indent="-342900">
              <a:buFont typeface="Arial" panose="020B0604020202020204" pitchFamily="34" charset="0"/>
              <a:buChar char="•"/>
            </a:pPr>
            <a:r>
              <a:rPr lang="en-US" sz="3200" dirty="0" smtClean="0"/>
              <a:t>Applicants </a:t>
            </a:r>
            <a:r>
              <a:rPr lang="en-US" sz="3200" dirty="0"/>
              <a:t>must use price as the primary factor when evaluating bids.</a:t>
            </a:r>
          </a:p>
          <a:p>
            <a:pPr marL="342900" indent="-342900">
              <a:buFont typeface="Arial" panose="020B0604020202020204" pitchFamily="34" charset="0"/>
              <a:buChar char="•"/>
            </a:pPr>
            <a:r>
              <a:rPr lang="en-US" sz="3200" dirty="0" smtClean="0"/>
              <a:t>Other </a:t>
            </a:r>
            <a:r>
              <a:rPr lang="en-US" sz="3200" dirty="0"/>
              <a:t>factors, including other price factors, can be considered as well; but they cannot be weighted equally or higher than cost of the eligible goods and services.</a:t>
            </a:r>
          </a:p>
          <a:p>
            <a:pPr marL="342900" indent="-342900">
              <a:buFont typeface="Arial" panose="020B0604020202020204" pitchFamily="34" charset="0"/>
              <a:buChar char="•"/>
            </a:pPr>
            <a:r>
              <a:rPr lang="en-US" sz="3200" dirty="0" smtClean="0"/>
              <a:t>It’s </a:t>
            </a:r>
            <a:r>
              <a:rPr lang="en-US" sz="3200" dirty="0"/>
              <a:t>possible for the lowest priced bid to not win.</a:t>
            </a:r>
          </a:p>
          <a:p>
            <a:pPr marL="0" indent="0">
              <a:buNone/>
            </a:pPr>
            <a:endParaRPr lang="en-US" sz="2800" dirty="0"/>
          </a:p>
        </p:txBody>
      </p:sp>
      <p:sp>
        <p:nvSpPr>
          <p:cNvPr id="3" name="Title 2"/>
          <p:cNvSpPr>
            <a:spLocks noGrp="1"/>
          </p:cNvSpPr>
          <p:nvPr>
            <p:ph type="title"/>
          </p:nvPr>
        </p:nvSpPr>
        <p:spPr/>
        <p:txBody>
          <a:bodyPr/>
          <a:lstStyle/>
          <a:p>
            <a:r>
              <a:rPr lang="en-US" dirty="0" smtClean="0"/>
              <a:t>Evaluation Bids</a:t>
            </a:r>
            <a:endParaRPr lang="en-US" dirty="0"/>
          </a:p>
        </p:txBody>
      </p:sp>
      <p:sp>
        <p:nvSpPr>
          <p:cNvPr id="5" name="Slide Number Placeholder 4"/>
          <p:cNvSpPr>
            <a:spLocks noGrp="1"/>
          </p:cNvSpPr>
          <p:nvPr>
            <p:ph type="sldNum" sz="quarter" idx="12"/>
          </p:nvPr>
        </p:nvSpPr>
        <p:spPr/>
        <p:txBody>
          <a:bodyPr/>
          <a:lstStyle/>
          <a:p>
            <a:fld id="{77DFCED7-EB59-654B-ACD8-84CE8F59160C}" type="slidenum">
              <a:rPr lang="en-US" smtClean="0"/>
              <a:pPr/>
              <a:t>22</a:t>
            </a:fld>
            <a:endParaRPr lang="en-US" dirty="0"/>
          </a:p>
        </p:txBody>
      </p:sp>
    </p:spTree>
    <p:extLst>
      <p:ext uri="{BB962C8B-B14F-4D97-AF65-F5344CB8AC3E}">
        <p14:creationId xmlns:p14="http://schemas.microsoft.com/office/powerpoint/2010/main" val="3380177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Bid Evaluation Matrix</a:t>
            </a:r>
            <a:endParaRPr lang="en-US" dirty="0"/>
          </a:p>
        </p:txBody>
      </p:sp>
      <p:pic>
        <p:nvPicPr>
          <p:cNvPr id="6" name="Content Placeholder 5"/>
          <p:cNvPicPr>
            <a:picLocks noGrp="1" noChangeAspect="1"/>
          </p:cNvPicPr>
          <p:nvPr>
            <p:ph idx="1"/>
          </p:nvPr>
        </p:nvPicPr>
        <p:blipFill>
          <a:blip r:embed="rId2"/>
          <a:stretch>
            <a:fillRect/>
          </a:stretch>
        </p:blipFill>
        <p:spPr>
          <a:xfrm>
            <a:off x="426720" y="2058711"/>
            <a:ext cx="11016344" cy="3614967"/>
          </a:xfrm>
          <a:prstGeom prst="rect">
            <a:avLst/>
          </a:prstGeom>
        </p:spPr>
      </p:pic>
      <p:sp>
        <p:nvSpPr>
          <p:cNvPr id="4" name="Slide Number Placeholder 3"/>
          <p:cNvSpPr>
            <a:spLocks noGrp="1"/>
          </p:cNvSpPr>
          <p:nvPr>
            <p:ph type="sldNum" sz="quarter" idx="11"/>
          </p:nvPr>
        </p:nvSpPr>
        <p:spPr/>
        <p:txBody>
          <a:bodyPr/>
          <a:lstStyle/>
          <a:p>
            <a:fld id="{77DFCED7-EB59-654B-ACD8-84CE8F59160C}" type="slidenum">
              <a:rPr lang="en-US" smtClean="0"/>
              <a:pPr/>
              <a:t>23</a:t>
            </a:fld>
            <a:endParaRPr lang="en-US" dirty="0"/>
          </a:p>
        </p:txBody>
      </p:sp>
    </p:spTree>
    <p:extLst>
      <p:ext uri="{BB962C8B-B14F-4D97-AF65-F5344CB8AC3E}">
        <p14:creationId xmlns:p14="http://schemas.microsoft.com/office/powerpoint/2010/main" val="3624663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Contracts</a:t>
            </a:r>
            <a:endParaRPr lang="en-US" dirty="0"/>
          </a:p>
        </p:txBody>
      </p:sp>
      <p:sp>
        <p:nvSpPr>
          <p:cNvPr id="3" name="Content Placeholder 2"/>
          <p:cNvSpPr>
            <a:spLocks noGrp="1"/>
          </p:cNvSpPr>
          <p:nvPr>
            <p:ph idx="1"/>
          </p:nvPr>
        </p:nvSpPr>
        <p:spPr>
          <a:xfrm>
            <a:off x="337350" y="1709057"/>
            <a:ext cx="11121481" cy="4112800"/>
          </a:xfrm>
        </p:spPr>
        <p:txBody>
          <a:bodyPr/>
          <a:lstStyle/>
          <a:p>
            <a:pPr marL="0" indent="0" algn="ctr">
              <a:buNone/>
            </a:pPr>
            <a:r>
              <a:rPr lang="en-US" sz="3200" i="1" dirty="0" smtClean="0"/>
              <a:t>Applicants </a:t>
            </a:r>
            <a:r>
              <a:rPr lang="en-US" sz="3200" i="1" dirty="0"/>
              <a:t>must have a signed contract or other legally binding agreement in place prior to submitting their </a:t>
            </a:r>
            <a:r>
              <a:rPr lang="en-US" sz="3200" i="1" dirty="0" smtClean="0"/>
              <a:t>FCC Form </a:t>
            </a:r>
            <a:r>
              <a:rPr lang="en-US" sz="3200" i="1" dirty="0"/>
              <a:t>471 to USAC.</a:t>
            </a:r>
          </a:p>
          <a:p>
            <a:pPr marL="285750" indent="-285750">
              <a:buFont typeface="Arial" panose="020B0604020202020204" pitchFamily="34" charset="0"/>
              <a:buChar char="•"/>
            </a:pPr>
            <a:r>
              <a:rPr lang="en-US" sz="2800" dirty="0" smtClean="0"/>
              <a:t>Applicant </a:t>
            </a:r>
            <a:r>
              <a:rPr lang="en-US" sz="2800" dirty="0"/>
              <a:t>must not sign a contract before the Allowable Contract Award Date (ACD). </a:t>
            </a:r>
          </a:p>
          <a:p>
            <a:pPr marL="285750" indent="-285750">
              <a:buFont typeface="Arial" panose="020B0604020202020204" pitchFamily="34" charset="0"/>
              <a:buChar char="•"/>
            </a:pPr>
            <a:r>
              <a:rPr lang="en-US" sz="2800" dirty="0" smtClean="0"/>
              <a:t>Signed </a:t>
            </a:r>
            <a:r>
              <a:rPr lang="en-US" sz="2800" dirty="0"/>
              <a:t>contracts constitute the best evidence that a legally binding agreement exists.</a:t>
            </a:r>
          </a:p>
          <a:p>
            <a:pPr marL="457200" lvl="1" indent="-285750">
              <a:buFont typeface="Arial" panose="020B0604020202020204" pitchFamily="34" charset="0"/>
              <a:buChar char="•"/>
            </a:pPr>
            <a:r>
              <a:rPr lang="en-US" sz="2800" dirty="0" smtClean="0"/>
              <a:t>A </a:t>
            </a:r>
            <a:r>
              <a:rPr lang="en-US" sz="2800" dirty="0"/>
              <a:t>verbal offer and/or acceptance will not be considered evidence of the existence of a legally binding agreement. </a:t>
            </a:r>
          </a:p>
        </p:txBody>
      </p:sp>
      <p:sp>
        <p:nvSpPr>
          <p:cNvPr id="4" name="Slide Number Placeholder 3"/>
          <p:cNvSpPr>
            <a:spLocks noGrp="1"/>
          </p:cNvSpPr>
          <p:nvPr>
            <p:ph type="sldNum" sz="quarter" idx="11"/>
          </p:nvPr>
        </p:nvSpPr>
        <p:spPr/>
        <p:txBody>
          <a:bodyPr/>
          <a:lstStyle/>
          <a:p>
            <a:fld id="{77DFCED7-EB59-654B-ACD8-84CE8F59160C}" type="slidenum">
              <a:rPr lang="en-US" smtClean="0"/>
              <a:pPr/>
              <a:t>24</a:t>
            </a:fld>
            <a:endParaRPr lang="en-US" dirty="0"/>
          </a:p>
        </p:txBody>
      </p:sp>
    </p:spTree>
    <p:extLst>
      <p:ext uri="{BB962C8B-B14F-4D97-AF65-F5344CB8AC3E}">
        <p14:creationId xmlns:p14="http://schemas.microsoft.com/office/powerpoint/2010/main" val="751302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Contracts</a:t>
            </a:r>
            <a:endParaRPr lang="en-US" dirty="0"/>
          </a:p>
        </p:txBody>
      </p:sp>
      <p:sp>
        <p:nvSpPr>
          <p:cNvPr id="3" name="Content Placeholder 2"/>
          <p:cNvSpPr>
            <a:spLocks noGrp="1"/>
          </p:cNvSpPr>
          <p:nvPr>
            <p:ph idx="1"/>
          </p:nvPr>
        </p:nvSpPr>
        <p:spPr>
          <a:xfrm>
            <a:off x="337350" y="1376040"/>
            <a:ext cx="11416499" cy="4112800"/>
          </a:xfrm>
        </p:spPr>
        <p:txBody>
          <a:bodyPr/>
          <a:lstStyle/>
          <a:p>
            <a:pPr marL="342900" indent="-342900">
              <a:buFont typeface="Arial" panose="020B0604020202020204" pitchFamily="34" charset="0"/>
              <a:buChar char="•"/>
            </a:pPr>
            <a:r>
              <a:rPr lang="en-US" sz="2800" dirty="0"/>
              <a:t>Services under tariff or on a month-to-month based service are considered contracted services if they are purchased under a contract. </a:t>
            </a:r>
          </a:p>
          <a:p>
            <a:pPr marL="342900" indent="-342900">
              <a:buFont typeface="Arial" panose="020B0604020202020204" pitchFamily="34" charset="0"/>
              <a:buChar char="•"/>
            </a:pPr>
            <a:r>
              <a:rPr lang="en-US" sz="2800" dirty="0"/>
              <a:t>Purchase orders will not be considered valid unless they are considered a contract or legally binding agreement in that state. </a:t>
            </a:r>
          </a:p>
          <a:p>
            <a:pPr marL="342900" indent="-342900">
              <a:buFont typeface="Arial" panose="020B0604020202020204" pitchFamily="34" charset="0"/>
              <a:buChar char="•"/>
            </a:pPr>
            <a:r>
              <a:rPr lang="en-US" sz="2800" dirty="0"/>
              <a:t>Voluntary contract extensions are allowable only when the option is stated in the original provisions of the contract, and the extension must be exercised before the applicant certifies the FCC Form 471 for the funding year covered by the extension. </a:t>
            </a:r>
          </a:p>
          <a:p>
            <a:pPr marL="514350" lvl="1" indent="-342900">
              <a:buFont typeface="Arial" panose="020B0604020202020204" pitchFamily="34" charset="0"/>
              <a:buChar char="•"/>
            </a:pPr>
            <a:r>
              <a:rPr lang="en-US" sz="2400" dirty="0"/>
              <a:t>Applicant must rebid the services (i.e., file a new FCC Form 470) if contract extensions are not stated in the contract or RFP.</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25</a:t>
            </a:fld>
            <a:endParaRPr lang="en-US" dirty="0"/>
          </a:p>
        </p:txBody>
      </p:sp>
    </p:spTree>
    <p:extLst>
      <p:ext uri="{BB962C8B-B14F-4D97-AF65-F5344CB8AC3E}">
        <p14:creationId xmlns:p14="http://schemas.microsoft.com/office/powerpoint/2010/main" val="4076906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307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1" y="0"/>
            <a:ext cx="8875059" cy="6858000"/>
          </a:xfrm>
          <a:prstGeom prst="rect">
            <a:avLst/>
          </a:prstGeom>
        </p:spPr>
      </p:pic>
    </p:spTree>
    <p:extLst>
      <p:ext uri="{BB962C8B-B14F-4D97-AF65-F5344CB8AC3E}">
        <p14:creationId xmlns:p14="http://schemas.microsoft.com/office/powerpoint/2010/main" val="107220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Competitive Bidding?</a:t>
            </a:r>
            <a:endParaRPr lang="en-US" dirty="0"/>
          </a:p>
        </p:txBody>
      </p:sp>
      <p:sp>
        <p:nvSpPr>
          <p:cNvPr id="3" name="Content Placeholder 2"/>
          <p:cNvSpPr>
            <a:spLocks noGrp="1"/>
          </p:cNvSpPr>
          <p:nvPr>
            <p:ph idx="1"/>
          </p:nvPr>
        </p:nvSpPr>
        <p:spPr>
          <a:xfrm>
            <a:off x="725558" y="2675533"/>
            <a:ext cx="10240033" cy="1190662"/>
          </a:xfrm>
        </p:spPr>
        <p:txBody>
          <a:bodyPr/>
          <a:lstStyle/>
          <a:p>
            <a:pPr marL="0" indent="0" algn="ctr">
              <a:buNone/>
            </a:pPr>
            <a:r>
              <a:rPr lang="en-US" sz="3200" dirty="0"/>
              <a:t>Competitive bidding is a formal process for applicants to choose the vendors/service providers who provide their products and </a:t>
            </a:r>
            <a:r>
              <a:rPr lang="en-US" sz="3200" dirty="0" smtClean="0"/>
              <a:t>services.</a:t>
            </a:r>
            <a:endParaRPr lang="en-US" sz="3200" dirty="0"/>
          </a:p>
          <a:p>
            <a:pPr marL="0" indent="0">
              <a:buNone/>
            </a:pPr>
            <a:endParaRPr lang="en-US" sz="2800"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4</a:t>
            </a:fld>
            <a:endParaRPr lang="en-US" dirty="0"/>
          </a:p>
        </p:txBody>
      </p:sp>
    </p:spTree>
    <p:extLst>
      <p:ext uri="{BB962C8B-B14F-4D97-AF65-F5344CB8AC3E}">
        <p14:creationId xmlns:p14="http://schemas.microsoft.com/office/powerpoint/2010/main" val="2644416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the Competitive Bidding Process</a:t>
            </a:r>
            <a:endParaRPr lang="en-US" dirty="0"/>
          </a:p>
        </p:txBody>
      </p:sp>
      <p:sp>
        <p:nvSpPr>
          <p:cNvPr id="3" name="Content Placeholder 2"/>
          <p:cNvSpPr>
            <a:spLocks noGrp="1"/>
          </p:cNvSpPr>
          <p:nvPr>
            <p:ph idx="1"/>
          </p:nvPr>
        </p:nvSpPr>
        <p:spPr>
          <a:xfrm>
            <a:off x="337350" y="1692582"/>
            <a:ext cx="11016449" cy="4112800"/>
          </a:xfrm>
        </p:spPr>
        <p:txBody>
          <a:bodyPr/>
          <a:lstStyle/>
          <a:p>
            <a:r>
              <a:rPr lang="en-US" sz="2800" dirty="0" smtClean="0"/>
              <a:t>Applicants </a:t>
            </a:r>
            <a:r>
              <a:rPr lang="en-US" sz="2800" dirty="0"/>
              <a:t>describe their desired services and requirements using FCC Form 470 (and RFP, if applicable).</a:t>
            </a:r>
          </a:p>
          <a:p>
            <a:r>
              <a:rPr lang="en-US" sz="2800" dirty="0" smtClean="0"/>
              <a:t>Service </a:t>
            </a:r>
            <a:r>
              <a:rPr lang="en-US" sz="2800" dirty="0"/>
              <a:t>providers review the documents and bid on the requested services.</a:t>
            </a:r>
          </a:p>
          <a:p>
            <a:r>
              <a:rPr lang="en-US" sz="2800" dirty="0" smtClean="0"/>
              <a:t>Applicants </a:t>
            </a:r>
            <a:r>
              <a:rPr lang="en-US" sz="2800" dirty="0"/>
              <a:t>wait at least 28 days then evaluate the bids received and select a service provider</a:t>
            </a:r>
          </a:p>
          <a:p>
            <a:r>
              <a:rPr lang="en-US" sz="2800" dirty="0" smtClean="0"/>
              <a:t>Applicants </a:t>
            </a:r>
            <a:r>
              <a:rPr lang="en-US" sz="2800" dirty="0"/>
              <a:t>must select the most cost-effective service using the price of eligible products and services as the primary factor (weighted more heavily than any other single factor).</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5</a:t>
            </a:fld>
            <a:endParaRPr lang="en-US" dirty="0"/>
          </a:p>
        </p:txBody>
      </p:sp>
    </p:spTree>
    <p:extLst>
      <p:ext uri="{BB962C8B-B14F-4D97-AF65-F5344CB8AC3E}">
        <p14:creationId xmlns:p14="http://schemas.microsoft.com/office/powerpoint/2010/main" val="1591457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Bidding: </a:t>
            </a:r>
            <a:r>
              <a:rPr lang="en-US" dirty="0"/>
              <a:t>T</a:t>
            </a:r>
            <a:r>
              <a:rPr lang="en-US" dirty="0" smtClean="0"/>
              <a:t>he Role of the Service Provider</a:t>
            </a:r>
            <a:endParaRPr lang="en-US" dirty="0"/>
          </a:p>
        </p:txBody>
      </p:sp>
      <p:sp>
        <p:nvSpPr>
          <p:cNvPr id="3" name="Content Placeholder 2"/>
          <p:cNvSpPr>
            <a:spLocks noGrp="1"/>
          </p:cNvSpPr>
          <p:nvPr>
            <p:ph idx="1"/>
          </p:nvPr>
        </p:nvSpPr>
        <p:spPr>
          <a:xfrm>
            <a:off x="337350" y="1709057"/>
            <a:ext cx="11121481" cy="4112800"/>
          </a:xfrm>
        </p:spPr>
        <p:txBody>
          <a:bodyPr/>
          <a:lstStyle/>
          <a:p>
            <a:pPr marL="0" indent="0">
              <a:buNone/>
            </a:pPr>
            <a:r>
              <a:rPr lang="en-US" sz="3200" dirty="0" smtClean="0"/>
              <a:t>Service </a:t>
            </a:r>
            <a:r>
              <a:rPr lang="en-US" sz="3200" dirty="0"/>
              <a:t>providers </a:t>
            </a:r>
            <a:r>
              <a:rPr lang="en-US" sz="3200" b="1" u="sng" dirty="0"/>
              <a:t>can:</a:t>
            </a:r>
          </a:p>
          <a:p>
            <a:r>
              <a:rPr lang="en-US" sz="3200" dirty="0" smtClean="0"/>
              <a:t>Respond </a:t>
            </a:r>
            <a:r>
              <a:rPr lang="en-US" sz="3200" dirty="0"/>
              <a:t>to FCC Forms 470 and RFPs.</a:t>
            </a:r>
          </a:p>
          <a:p>
            <a:r>
              <a:rPr lang="en-US" sz="3200" dirty="0" smtClean="0"/>
              <a:t>Assist </a:t>
            </a:r>
            <a:r>
              <a:rPr lang="en-US" sz="3200" dirty="0"/>
              <a:t>applicants with preparing their funding request information.</a:t>
            </a:r>
          </a:p>
          <a:p>
            <a:r>
              <a:rPr lang="en-US" sz="3200" dirty="0" smtClean="0"/>
              <a:t>Provide </a:t>
            </a:r>
            <a:r>
              <a:rPr lang="en-US" sz="3200" dirty="0"/>
              <a:t>technical answers to questions regarding specific goods and services requested but NOT on competitive bidding questions. </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6</a:t>
            </a:fld>
            <a:endParaRPr lang="en-US" dirty="0"/>
          </a:p>
        </p:txBody>
      </p:sp>
    </p:spTree>
    <p:extLst>
      <p:ext uri="{BB962C8B-B14F-4D97-AF65-F5344CB8AC3E}">
        <p14:creationId xmlns:p14="http://schemas.microsoft.com/office/powerpoint/2010/main" val="926528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Bidding: The Role of the Service Provider</a:t>
            </a:r>
            <a:endParaRPr lang="en-US" dirty="0"/>
          </a:p>
        </p:txBody>
      </p:sp>
      <p:sp>
        <p:nvSpPr>
          <p:cNvPr id="3" name="Content Placeholder 2"/>
          <p:cNvSpPr>
            <a:spLocks noGrp="1"/>
          </p:cNvSpPr>
          <p:nvPr>
            <p:ph idx="1"/>
          </p:nvPr>
        </p:nvSpPr>
        <p:spPr>
          <a:xfrm>
            <a:off x="337351" y="1461922"/>
            <a:ext cx="10907298" cy="4403418"/>
          </a:xfrm>
        </p:spPr>
        <p:txBody>
          <a:bodyPr/>
          <a:lstStyle/>
          <a:p>
            <a:pPr marL="0" indent="0">
              <a:buNone/>
            </a:pPr>
            <a:r>
              <a:rPr lang="en-US" dirty="0" smtClean="0"/>
              <a:t>Service Providers </a:t>
            </a:r>
            <a:r>
              <a:rPr lang="en-US" b="1" u="sng" dirty="0" smtClean="0"/>
              <a:t>may not</a:t>
            </a:r>
            <a:r>
              <a:rPr lang="en-US" dirty="0" smtClean="0"/>
              <a:t>:</a:t>
            </a:r>
          </a:p>
          <a:p>
            <a:r>
              <a:rPr lang="en-US" dirty="0" smtClean="0"/>
              <a:t>Have </a:t>
            </a:r>
            <a:r>
              <a:rPr lang="en-US" dirty="0"/>
              <a:t>a relationship with applicants that would unfairly influence the outcome of the competitive bidding process. </a:t>
            </a:r>
          </a:p>
          <a:p>
            <a:r>
              <a:rPr lang="en-US" dirty="0" smtClean="0"/>
              <a:t>Receive </a:t>
            </a:r>
            <a:r>
              <a:rPr lang="en-US" dirty="0"/>
              <a:t>inside information regarding competitive bidding. </a:t>
            </a:r>
          </a:p>
          <a:p>
            <a:r>
              <a:rPr lang="en-US" dirty="0" smtClean="0"/>
              <a:t>Compete </a:t>
            </a:r>
            <a:r>
              <a:rPr lang="en-US" dirty="0"/>
              <a:t>for services with an applicant who has ownership interest in your company competing for services  </a:t>
            </a:r>
          </a:p>
          <a:p>
            <a:r>
              <a:rPr lang="en-US" dirty="0" smtClean="0"/>
              <a:t>Have </a:t>
            </a:r>
            <a:r>
              <a:rPr lang="en-US" dirty="0"/>
              <a:t>ownership interest in a service provider’s company competing for services. </a:t>
            </a:r>
          </a:p>
          <a:p>
            <a:r>
              <a:rPr lang="en-US" dirty="0" smtClean="0"/>
              <a:t>Pay </a:t>
            </a:r>
            <a:r>
              <a:rPr lang="en-US" dirty="0"/>
              <a:t>for applicant’s termination charges incurred in breaking a contract. </a:t>
            </a:r>
          </a:p>
          <a:p>
            <a:r>
              <a:rPr lang="en-US" dirty="0" smtClean="0"/>
              <a:t>Have </a:t>
            </a:r>
            <a:r>
              <a:rPr lang="en-US" dirty="0"/>
              <a:t>conflicts of interest. </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7</a:t>
            </a:fld>
            <a:endParaRPr lang="en-US" dirty="0"/>
          </a:p>
        </p:txBody>
      </p:sp>
    </p:spTree>
    <p:extLst>
      <p:ext uri="{BB962C8B-B14F-4D97-AF65-F5344CB8AC3E}">
        <p14:creationId xmlns:p14="http://schemas.microsoft.com/office/powerpoint/2010/main" val="3521023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FCC Form 470</a:t>
            </a:r>
            <a:endParaRPr lang="en-US" dirty="0"/>
          </a:p>
        </p:txBody>
      </p:sp>
      <p:sp>
        <p:nvSpPr>
          <p:cNvPr id="3" name="Content Placeholder 2"/>
          <p:cNvSpPr>
            <a:spLocks noGrp="1"/>
          </p:cNvSpPr>
          <p:nvPr>
            <p:ph idx="1"/>
          </p:nvPr>
        </p:nvSpPr>
        <p:spPr>
          <a:xfrm>
            <a:off x="337351" y="1552859"/>
            <a:ext cx="10791968" cy="4353991"/>
          </a:xfrm>
        </p:spPr>
        <p:txBody>
          <a:bodyPr/>
          <a:lstStyle/>
          <a:p>
            <a:pPr marL="342900" indent="-342900">
              <a:buFont typeface="Arial" panose="020B0604020202020204" pitchFamily="34" charset="0"/>
              <a:buChar char="•"/>
            </a:pPr>
            <a:r>
              <a:rPr lang="en-US" dirty="0" smtClean="0"/>
              <a:t>First </a:t>
            </a:r>
            <a:r>
              <a:rPr lang="en-US" dirty="0"/>
              <a:t>program form certified by applicants, which indicates </a:t>
            </a:r>
            <a:r>
              <a:rPr lang="en-US" dirty="0" smtClean="0"/>
              <a:t>specific </a:t>
            </a:r>
            <a:r>
              <a:rPr lang="en-US" dirty="0"/>
              <a:t>details about the services </a:t>
            </a:r>
            <a:r>
              <a:rPr lang="en-US" dirty="0" smtClean="0"/>
              <a:t>applicants </a:t>
            </a:r>
            <a:r>
              <a:rPr lang="en-US" dirty="0"/>
              <a:t>are seeking.</a:t>
            </a:r>
          </a:p>
          <a:p>
            <a:pPr marL="342900" indent="-342900">
              <a:buFont typeface="Arial" panose="020B0604020202020204" pitchFamily="34" charset="0"/>
              <a:buChar char="•"/>
            </a:pPr>
            <a:r>
              <a:rPr lang="en-US" dirty="0" smtClean="0"/>
              <a:t>RFP </a:t>
            </a:r>
            <a:r>
              <a:rPr lang="en-US" dirty="0"/>
              <a:t>document(s), if issued, must be posted to the FCC Form 470. </a:t>
            </a:r>
          </a:p>
          <a:p>
            <a:pPr marL="342900" indent="-342900">
              <a:buFont typeface="Arial" panose="020B0604020202020204" pitchFamily="34" charset="0"/>
              <a:buChar char="•"/>
            </a:pPr>
            <a:r>
              <a:rPr lang="en-US" dirty="0" smtClean="0"/>
              <a:t>In </a:t>
            </a:r>
            <a:r>
              <a:rPr lang="en-US" dirty="0"/>
              <a:t>the FCC Form 470 and RFP document(s), applicants must describe the desired products and services with sufficient specificity for service providers to be able to submit responsive bids.</a:t>
            </a:r>
          </a:p>
          <a:p>
            <a:pPr marL="342900" indent="-342900">
              <a:buFont typeface="Arial" panose="020B0604020202020204" pitchFamily="34" charset="0"/>
              <a:buChar char="•"/>
            </a:pPr>
            <a:r>
              <a:rPr lang="en-US" dirty="0" smtClean="0"/>
              <a:t>All </a:t>
            </a:r>
            <a:r>
              <a:rPr lang="en-US" dirty="0"/>
              <a:t>potential bidders must have access to the FCC Form 470and RFP documents.</a:t>
            </a:r>
          </a:p>
          <a:p>
            <a:pPr marL="342900" indent="-342900">
              <a:buFont typeface="Arial" panose="020B0604020202020204" pitchFamily="34" charset="0"/>
              <a:buChar char="•"/>
            </a:pPr>
            <a:r>
              <a:rPr lang="en-US" dirty="0" smtClean="0"/>
              <a:t>Applicants </a:t>
            </a:r>
            <a:r>
              <a:rPr lang="en-US" dirty="0"/>
              <a:t>are responsible for running an open and fair competitive bidding process.</a:t>
            </a:r>
          </a:p>
          <a:p>
            <a:pPr marL="514350" lvl="1" indent="-342900">
              <a:buFont typeface="Arial" panose="020B0604020202020204" pitchFamily="34" charset="0"/>
              <a:buChar char="•"/>
            </a:pPr>
            <a:r>
              <a:rPr lang="en-US" sz="2400" dirty="0" smtClean="0"/>
              <a:t>"Open</a:t>
            </a:r>
            <a:r>
              <a:rPr lang="en-US" sz="2400" dirty="0"/>
              <a:t>" means that information shared with one bidder must be shared with all.</a:t>
            </a:r>
          </a:p>
          <a:p>
            <a:pPr marL="514350" lvl="1" indent="-342900">
              <a:buFont typeface="Arial" panose="020B0604020202020204" pitchFamily="34" charset="0"/>
              <a:buChar char="•"/>
            </a:pPr>
            <a:r>
              <a:rPr lang="en-US" sz="2400" dirty="0" smtClean="0"/>
              <a:t>"Fair</a:t>
            </a:r>
            <a:r>
              <a:rPr lang="en-US" sz="2400" dirty="0"/>
              <a:t>" means that bidders must be evaluated fairly and equally.</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8</a:t>
            </a:fld>
            <a:endParaRPr lang="en-US" dirty="0"/>
          </a:p>
        </p:txBody>
      </p:sp>
    </p:spTree>
    <p:extLst>
      <p:ext uri="{BB962C8B-B14F-4D97-AF65-F5344CB8AC3E}">
        <p14:creationId xmlns:p14="http://schemas.microsoft.com/office/powerpoint/2010/main" val="1045332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FCC Form 470 (continued)</a:t>
            </a:r>
            <a:endParaRPr lang="en-US" dirty="0"/>
          </a:p>
        </p:txBody>
      </p:sp>
      <p:sp>
        <p:nvSpPr>
          <p:cNvPr id="3" name="Content Placeholder 2"/>
          <p:cNvSpPr>
            <a:spLocks noGrp="1"/>
          </p:cNvSpPr>
          <p:nvPr>
            <p:ph idx="1"/>
          </p:nvPr>
        </p:nvSpPr>
        <p:spPr>
          <a:xfrm>
            <a:off x="337350" y="1709057"/>
            <a:ext cx="11016449" cy="4112800"/>
          </a:xfrm>
        </p:spPr>
        <p:txBody>
          <a:bodyPr/>
          <a:lstStyle/>
          <a:p>
            <a:pPr marL="0" indent="0" algn="ctr">
              <a:buNone/>
            </a:pPr>
            <a:r>
              <a:rPr lang="en-US" sz="2800" b="1" dirty="0"/>
              <a:t>The FCC Form 470 and RFP must contain certain important information:</a:t>
            </a:r>
          </a:p>
          <a:p>
            <a:pPr marL="342900" indent="-342900">
              <a:buFont typeface="Arial" panose="020B0604020202020204" pitchFamily="34" charset="0"/>
              <a:buChar char="•"/>
            </a:pPr>
            <a:r>
              <a:rPr lang="en-US" dirty="0" smtClean="0"/>
              <a:t>If </a:t>
            </a:r>
            <a:r>
              <a:rPr lang="en-US" dirty="0"/>
              <a:t>applicants list a specific manufacturer as a guide for compatibility issues, they must indicate “or equivalent” when specifying the manufacturer.</a:t>
            </a:r>
          </a:p>
          <a:p>
            <a:pPr marL="342900" indent="-342900">
              <a:buFont typeface="Arial" panose="020B0604020202020204" pitchFamily="34" charset="0"/>
              <a:buChar char="•"/>
            </a:pPr>
            <a:r>
              <a:rPr lang="en-US" dirty="0" smtClean="0"/>
              <a:t>Applicants </a:t>
            </a:r>
            <a:r>
              <a:rPr lang="en-US" dirty="0"/>
              <a:t>must describe any special requirements (e.g., required site visit or walkthrough, deadline for bid responses).</a:t>
            </a:r>
          </a:p>
          <a:p>
            <a:pPr marL="342900" indent="-342900">
              <a:buFont typeface="Arial" panose="020B0604020202020204" pitchFamily="34" charset="0"/>
              <a:buChar char="•"/>
            </a:pPr>
            <a:r>
              <a:rPr lang="en-US" dirty="0" smtClean="0"/>
              <a:t>Applicants </a:t>
            </a:r>
            <a:r>
              <a:rPr lang="en-US" dirty="0"/>
              <a:t>must indicate disqualification factors – if there are any – in the FCC Form 470 narrative and/or RFP.</a:t>
            </a:r>
          </a:p>
          <a:p>
            <a:pPr marL="342900" indent="-342900">
              <a:buFont typeface="Arial" panose="020B0604020202020204" pitchFamily="34" charset="0"/>
              <a:buChar char="•"/>
            </a:pPr>
            <a:r>
              <a:rPr lang="en-US" dirty="0" smtClean="0"/>
              <a:t>Disqualification </a:t>
            </a:r>
            <a:r>
              <a:rPr lang="en-US" dirty="0"/>
              <a:t>factors must be binary – either the bid or the bidder meets the factor or does not.  They cannot be evaluated on a sliding scale.</a:t>
            </a:r>
          </a:p>
          <a:p>
            <a:pPr marL="0" indent="0">
              <a:buNone/>
            </a:pPr>
            <a:endParaRPr lang="en-US" dirty="0"/>
          </a:p>
        </p:txBody>
      </p:sp>
      <p:sp>
        <p:nvSpPr>
          <p:cNvPr id="4" name="Slide Number Placeholder 3"/>
          <p:cNvSpPr>
            <a:spLocks noGrp="1"/>
          </p:cNvSpPr>
          <p:nvPr>
            <p:ph type="sldNum" sz="quarter" idx="11"/>
          </p:nvPr>
        </p:nvSpPr>
        <p:spPr/>
        <p:txBody>
          <a:bodyPr/>
          <a:lstStyle/>
          <a:p>
            <a:fld id="{77DFCED7-EB59-654B-ACD8-84CE8F59160C}" type="slidenum">
              <a:rPr lang="en-US" smtClean="0"/>
              <a:pPr/>
              <a:t>9</a:t>
            </a:fld>
            <a:endParaRPr lang="en-US" dirty="0"/>
          </a:p>
        </p:txBody>
      </p:sp>
    </p:spTree>
    <p:extLst>
      <p:ext uri="{BB962C8B-B14F-4D97-AF65-F5344CB8AC3E}">
        <p14:creationId xmlns:p14="http://schemas.microsoft.com/office/powerpoint/2010/main" val="3589793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301050ec-8736-4c7a-a18b-4ae609820d17" ContentTypeId="0x0101004F25059A2FD2E44CA82C12FB36364AB8" PreviousValue="false"/>
</file>

<file path=customXml/item3.xml><?xml version="1.0" encoding="utf-8"?>
<p:properties xmlns:p="http://schemas.microsoft.com/office/2006/metadata/properties" xmlns:xsi="http://www.w3.org/2001/XMLSchema-instance" xmlns:pc="http://schemas.microsoft.com/office/infopath/2007/PartnerControls">
  <documentManagement>
    <USAC_x0020_Owner xmlns="f92b86cd-f024-403d-a7f3-8158e59dc517">
      <UserInfo>
        <DisplayName/>
        <AccountId xsi:nil="true"/>
        <AccountType/>
      </UserInfo>
    </USAC_x0020_Owner>
    <KpiDescription xmlns="http://schemas.microsoft.com/sharepoint/v3" xsi:nil="true"/>
    <o07378bbffa846c09a9b1d9f3abdba1c xmlns="f92b86cd-f024-403d-a7f3-8158e59dc517">
      <Terms xmlns="http://schemas.microsoft.com/office/infopath/2007/PartnerControls"/>
    </o07378bbffa846c09a9b1d9f3abdba1c>
    <Category xmlns="341b754e-9596-4891-8438-3e5799c132b5">
      <Value>Template</Value>
    </Category>
    <TaxCatchAll xmlns="f92b86cd-f024-403d-a7f3-8158e59dc517">
      <Value>43</Value>
    </TaxCatchAll>
    <m6d606354f5a4ddbb8befc4b62d12090 xmlns="f92b86cd-f024-403d-a7f3-8158e59dc517">
      <Terms xmlns="http://schemas.microsoft.com/office/infopath/2007/PartnerControls">
        <TermInfo xmlns="http://schemas.microsoft.com/office/infopath/2007/PartnerControls">
          <TermName xmlns="http://schemas.microsoft.com/office/infopath/2007/PartnerControls">Look/Feel</TermName>
          <TermId xmlns="http://schemas.microsoft.com/office/infopath/2007/PartnerControls">c8bd387e-0343-4246-a82c-3fe36b64562a</TermId>
        </TermInfo>
      </Terms>
    </m6d606354f5a4ddbb8befc4b62d12090>
    <Title_x0020_Link xmlns="341b754e-9596-4891-8438-3e5799c132b5">
      <Url>https://intranet.usac.org/resources/Documents/USAC%20PPT%20Template%2016-9.pptx</Url>
      <Description>PowerPoint Template 16:9</Description>
    </Title_x0020_Link>
    <lbd3151dab024ff198661debdc0dd3f9 xmlns="341b754e-9596-4891-8438-3e5799c132b5">
      <Terms xmlns="http://schemas.microsoft.com/office/infopath/2007/PartnerControls"/>
    </lbd3151dab024ff198661debdc0dd3f9>
    <IT_x0020_Category xmlns="341b754e-9596-4891-8438-3e5799c132b5" xsi:nil="true"/>
  </documentManagement>
</p:properties>
</file>

<file path=customXml/item4.xml><?xml version="1.0" encoding="utf-8"?>
<ct:contentTypeSchema xmlns:ct="http://schemas.microsoft.com/office/2006/metadata/contentType" xmlns:ma="http://schemas.microsoft.com/office/2006/metadata/properties/metaAttributes" ct:_="" ma:_="" ma:contentTypeName="USAC Enterprise Document" ma:contentTypeID="0x0101004F25059A2FD2E44CA82C12FB36364AB800D41A34AE52609144B24A31AC9454431E" ma:contentTypeVersion="18" ma:contentTypeDescription="" ma:contentTypeScope="" ma:versionID="03002cba24d47dbe95f22d5d6d2b5a28">
  <xsd:schema xmlns:xsd="http://www.w3.org/2001/XMLSchema" xmlns:xs="http://www.w3.org/2001/XMLSchema" xmlns:p="http://schemas.microsoft.com/office/2006/metadata/properties" xmlns:ns1="http://schemas.microsoft.com/sharepoint/v3" xmlns:ns2="f92b86cd-f024-403d-a7f3-8158e59dc517" xmlns:ns3="341b754e-9596-4891-8438-3e5799c132b5" targetNamespace="http://schemas.microsoft.com/office/2006/metadata/properties" ma:root="true" ma:fieldsID="ae2dfaa4a53b553c1adcf494c2155c96" ns1:_="" ns2:_="" ns3:_="">
    <xsd:import namespace="http://schemas.microsoft.com/sharepoint/v3"/>
    <xsd:import namespace="f92b86cd-f024-403d-a7f3-8158e59dc517"/>
    <xsd:import namespace="341b754e-9596-4891-8438-3e5799c132b5"/>
    <xsd:element name="properties">
      <xsd:complexType>
        <xsd:sequence>
          <xsd:element name="documentManagement">
            <xsd:complexType>
              <xsd:all>
                <xsd:element ref="ns1:KpiDescription" minOccurs="0"/>
                <xsd:element ref="ns2:USAC_x0020_Owner" minOccurs="0"/>
                <xsd:element ref="ns3:Category" minOccurs="0"/>
                <xsd:element ref="ns3:Title_x0020_Link" minOccurs="0"/>
                <xsd:element ref="ns2:o07378bbffa846c09a9b1d9f3abdba1c" minOccurs="0"/>
                <xsd:element ref="ns2:TaxCatchAll" minOccurs="0"/>
                <xsd:element ref="ns2:TaxCatchAllLabel" minOccurs="0"/>
                <xsd:element ref="ns2:m6d606354f5a4ddbb8befc4b62d12090" minOccurs="0"/>
                <xsd:element ref="ns3:lbd3151dab024ff198661debdc0dd3f9" minOccurs="0"/>
                <xsd:element ref="ns3:IT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piDescription" ma:index="2" nillable="true" ma:displayName="Description" ma:description="The description provides information about the purpose of the goal."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2b86cd-f024-403d-a7f3-8158e59dc517" elementFormDefault="qualified">
    <xsd:import namespace="http://schemas.microsoft.com/office/2006/documentManagement/types"/>
    <xsd:import namespace="http://schemas.microsoft.com/office/infopath/2007/PartnerControls"/>
    <xsd:element name="USAC_x0020_Owner" ma:index="3" nillable="true" ma:displayName="USAC Owner" ma:list="UserInfo" ma:SharePointGroup="0" ma:internalName="USAC_x0020_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7378bbffa846c09a9b1d9f3abdba1c" ma:index="9" nillable="true" ma:taxonomy="true" ma:internalName="o07378bbffa846c09a9b1d9f3abdba1c" ma:taxonomyFieldName="Related_x0020_To0" ma:displayName="Related To" ma:default="" ma:fieldId="{807378bb-ffa8-46c0-9a9b-1d9f3abdba1c}" ma:taxonomyMulti="true" ma:sspId="301050ec-8736-4c7a-a18b-4ae609820d17" ma:termSetId="672035f9-cbd2-4afc-8764-f99de24825f0"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a42bac6-dba2-4804-b141-df559627969b}" ma:internalName="TaxCatchAll" ma:showField="CatchAllData" ma:web="f92b86cd-f024-403d-a7f3-8158e59dc517">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ca42bac6-dba2-4804-b141-df559627969b}" ma:internalName="TaxCatchAllLabel" ma:readOnly="true" ma:showField="CatchAllDataLabel" ma:web="f92b86cd-f024-403d-a7f3-8158e59dc517">
      <xsd:complexType>
        <xsd:complexContent>
          <xsd:extension base="dms:MultiChoiceLookup">
            <xsd:sequence>
              <xsd:element name="Value" type="dms:Lookup" maxOccurs="unbounded" minOccurs="0" nillable="true"/>
            </xsd:sequence>
          </xsd:extension>
        </xsd:complexContent>
      </xsd:complexType>
    </xsd:element>
    <xsd:element name="m6d606354f5a4ddbb8befc4b62d12090" ma:index="14" nillable="true" ma:taxonomy="true" ma:internalName="m6d606354f5a4ddbb8befc4b62d12090" ma:taxonomyFieldName="USAC_x0020_Taxonomy0" ma:displayName="USAC Enterprise Tag" ma:default="" ma:fieldId="{66d60635-4f5a-4ddb-b8be-fc4b62d12090}" ma:sspId="301050ec-8736-4c7a-a18b-4ae609820d17" ma:termSetId="672035f9-cbd2-4afc-8764-f99de24825f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41b754e-9596-4891-8438-3e5799c132b5" elementFormDefault="qualified">
    <xsd:import namespace="http://schemas.microsoft.com/office/2006/documentManagement/types"/>
    <xsd:import namespace="http://schemas.microsoft.com/office/infopath/2007/PartnerControls"/>
    <xsd:element name="Category" ma:index="6" nillable="true" ma:displayName="Category" ma:internalName="Category">
      <xsd:complexType>
        <xsd:complexContent>
          <xsd:extension base="dms:MultiChoice">
            <xsd:sequence>
              <xsd:element name="Value" maxOccurs="unbounded" minOccurs="0" nillable="true">
                <xsd:simpleType>
                  <xsd:restriction base="dms:Choice">
                    <xsd:enumeration value="401k/Roth 401k/Hi-Limit Business Travel"/>
                    <xsd:enumeration value="Contacts"/>
                    <xsd:enumeration value="Dental and Vision Plans"/>
                    <xsd:enumeration value="Emergencies"/>
                    <xsd:enumeration value="Flexible Spending Accounts"/>
                    <xsd:enumeration value="Form"/>
                    <xsd:enumeration value="General"/>
                    <xsd:enumeration value="Helpdesk Policies"/>
                    <xsd:enumeration value="Instructions"/>
                    <xsd:enumeration value="Life Ins/Vol Life Ins/AD&amp;D/Disability"/>
                    <xsd:enumeration value="Medical and Prescription Plans/Other Cigna Programs"/>
                    <xsd:enumeration value="New Hire"/>
                    <xsd:enumeration value="Office Maps"/>
                    <xsd:enumeration value="Product Portfolio"/>
                    <xsd:enumeration value="Remote Access"/>
                    <xsd:enumeration value="Resources"/>
                    <xsd:enumeration value="Voluntary Benefits"/>
                    <xsd:enumeration value="New"/>
                    <xsd:enumeration value="Template"/>
                  </xsd:restriction>
                </xsd:simpleType>
              </xsd:element>
            </xsd:sequence>
          </xsd:extension>
        </xsd:complexContent>
      </xsd:complexType>
    </xsd:element>
    <xsd:element name="Title_x0020_Link" ma:index="8" nillable="true" ma:displayName="Title Link" ma:description="SET BY WORKFLOW. Title linked to document URL" ma:format="Hyperlink" ma:internalName="Title_x0020_Link">
      <xsd:complexType>
        <xsd:complexContent>
          <xsd:extension base="dms:URL">
            <xsd:sequence>
              <xsd:element name="Url" type="dms:ValidUrl" minOccurs="0" nillable="true"/>
              <xsd:element name="Description" type="xsd:string" nillable="true"/>
            </xsd:sequence>
          </xsd:extension>
        </xsd:complexContent>
      </xsd:complexType>
    </xsd:element>
    <xsd:element name="lbd3151dab024ff198661debdc0dd3f9" ma:index="20" nillable="true" ma:taxonomy="true" ma:internalName="lbd3151dab024ff198661debdc0dd3f9" ma:taxonomyFieldName="Keywords" ma:displayName="Keywords" ma:default="" ma:fieldId="{5bd3151d-ab02-4ff1-9866-1debdc0dd3f9}" ma:taxonomyMulti="true" ma:sspId="301050ec-8736-4c7a-a18b-4ae609820d17" ma:termSetId="11777334-8704-4fcb-9367-480ad9880eb9" ma:anchorId="00000000-0000-0000-0000-000000000000" ma:open="true" ma:isKeyword="false">
      <xsd:complexType>
        <xsd:sequence>
          <xsd:element ref="pc:Terms" minOccurs="0" maxOccurs="1"/>
        </xsd:sequence>
      </xsd:complexType>
    </xsd:element>
    <xsd:element name="IT_x0020_Category" ma:index="21" nillable="true" ma:displayName="IT Category" ma:format="Dropdown" ma:internalName="IT_x0020_Category">
      <xsd:simpleType>
        <xsd:restriction base="dms:Choice">
          <xsd:enumeration value="Footprints"/>
          <xsd:enumeration value="Jabber"/>
          <xsd:enumeration value="Miscellaneous"/>
          <xsd:enumeration value="Okta"/>
          <xsd:enumeration value="Outlook"/>
          <xsd:enumeration value="Remote Access"/>
          <xsd:enumeration value="ServiceCenter"/>
          <xsd:enumeration value="Telephone"/>
          <xsd:enumeration value="WebEx"/>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0"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E661AA-9F2B-4284-98EF-DA82CDCE640C}">
  <ds:schemaRefs>
    <ds:schemaRef ds:uri="http://schemas.microsoft.com/sharepoint/v3/contenttype/forms"/>
  </ds:schemaRefs>
</ds:datastoreItem>
</file>

<file path=customXml/itemProps2.xml><?xml version="1.0" encoding="utf-8"?>
<ds:datastoreItem xmlns:ds="http://schemas.openxmlformats.org/officeDocument/2006/customXml" ds:itemID="{631696A7-BE03-41D9-A507-5A275470EDBA}">
  <ds:schemaRefs>
    <ds:schemaRef ds:uri="Microsoft.SharePoint.Taxonomy.ContentTypeSync"/>
  </ds:schemaRefs>
</ds:datastoreItem>
</file>

<file path=customXml/itemProps3.xml><?xml version="1.0" encoding="utf-8"?>
<ds:datastoreItem xmlns:ds="http://schemas.openxmlformats.org/officeDocument/2006/customXml" ds:itemID="{853BAF0C-A349-4928-A4F0-F810B32962F6}">
  <ds:schemaRefs>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341b754e-9596-4891-8438-3e5799c132b5"/>
    <ds:schemaRef ds:uri="http://purl.org/dc/dcmitype/"/>
    <ds:schemaRef ds:uri="http://schemas.openxmlformats.org/package/2006/metadata/core-properties"/>
    <ds:schemaRef ds:uri="f92b86cd-f024-403d-a7f3-8158e59dc517"/>
    <ds:schemaRef ds:uri="http://schemas.microsoft.com/sharepoint/v3"/>
    <ds:schemaRef ds:uri="http://purl.org/dc/terms/"/>
  </ds:schemaRefs>
</ds:datastoreItem>
</file>

<file path=customXml/itemProps4.xml><?xml version="1.0" encoding="utf-8"?>
<ds:datastoreItem xmlns:ds="http://schemas.openxmlformats.org/officeDocument/2006/customXml" ds:itemID="{2C6FC9AD-BB00-4021-A723-CF1548239E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2b86cd-f024-403d-a7f3-8158e59dc517"/>
    <ds:schemaRef ds:uri="341b754e-9596-4891-8438-3e5799c13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6630</TotalTime>
  <Words>1641</Words>
  <Application>Microsoft Office PowerPoint</Application>
  <PresentationFormat>Widescreen</PresentationFormat>
  <Paragraphs>130</Paragraphs>
  <Slides>26</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LucidaGrande</vt:lpstr>
      <vt:lpstr>Source Sans Pro</vt:lpstr>
      <vt:lpstr>SourceSansPro-Light</vt:lpstr>
      <vt:lpstr>Wingdings</vt:lpstr>
      <vt:lpstr>Office Theme</vt:lpstr>
      <vt:lpstr>1_Office Theme</vt:lpstr>
      <vt:lpstr>Competitive Bidding for Service Providers</vt:lpstr>
      <vt:lpstr>Welcome</vt:lpstr>
      <vt:lpstr>PowerPoint Presentation</vt:lpstr>
      <vt:lpstr>What is Competitive Bidding?</vt:lpstr>
      <vt:lpstr>Overview of the Competitive Bidding Process</vt:lpstr>
      <vt:lpstr>Competitive Bidding: The Role of the Service Provider</vt:lpstr>
      <vt:lpstr>Competitive Bidding: The Role of the Service Provider</vt:lpstr>
      <vt:lpstr>The FCC Form 470</vt:lpstr>
      <vt:lpstr>The FCC Form 470 (continued)</vt:lpstr>
      <vt:lpstr>The FCC Form 470 (continued)</vt:lpstr>
      <vt:lpstr>The FCC Form 470 (continued)</vt:lpstr>
      <vt:lpstr>The 28-day Minimum Waiting Period</vt:lpstr>
      <vt:lpstr>Test Your Knowledge</vt:lpstr>
      <vt:lpstr>Service Providers and Gifts</vt:lpstr>
      <vt:lpstr>Service Providers and Gifts</vt:lpstr>
      <vt:lpstr>Service Providers and Gifts</vt:lpstr>
      <vt:lpstr>Service Providers and Gifts</vt:lpstr>
      <vt:lpstr>Service Providers and Gifts</vt:lpstr>
      <vt:lpstr>Test Your Knowledge</vt:lpstr>
      <vt:lpstr>Understanding Cost Effectiveness</vt:lpstr>
      <vt:lpstr>The Lowest Corresponding Price (LCP)</vt:lpstr>
      <vt:lpstr>Evaluation Bids</vt:lpstr>
      <vt:lpstr>Sample: Bid Evaluation Matrix</vt:lpstr>
      <vt:lpstr>Contracts</vt:lpstr>
      <vt:lpstr>Contracts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16:9</dc:title>
  <dc:creator>laura.carollo@usac.org</dc:creator>
  <cp:keywords/>
  <cp:lastModifiedBy>Ginna Melendez</cp:lastModifiedBy>
  <cp:revision>104</cp:revision>
  <cp:lastPrinted>2017-07-19T19:35:19Z</cp:lastPrinted>
  <dcterms:created xsi:type="dcterms:W3CDTF">2016-08-11T17:43:36Z</dcterms:created>
  <dcterms:modified xsi:type="dcterms:W3CDTF">2017-08-07T14:20:42Z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0x0101004F25059A2FD2E44CA82C12FB36364AB800D41A34AE52609144B24A31AC9454431E</vt:lpwstr>
  </property>
  <property fmtid="{D5CDD505-2E9C-101B-9397-08002B2CF9AE}" pid="3" name="WorkflowChangePath">
    <vt:lpwstr>576b3ff4-4379-49bd-ac91-454412f9eafc,2;</vt:lpwstr>
  </property>
  <property fmtid="{D5CDD505-2E9C-101B-9397-08002B2CF9AE}" pid="4" name="Related_x0020_To0">
    <vt:lpwstr/>
  </property>
  <property fmtid="{D5CDD505-2E9C-101B-9397-08002B2CF9AE}" pid="5" name="USAC_x0020_Taxonomy0">
    <vt:lpwstr>43;#Look/Feel|c8bd387e-0343-4246-a82c-3fe36b64562a</vt:lpwstr>
  </property>
  <property fmtid="{D5CDD505-2E9C-101B-9397-08002B2CF9AE}" pid="6" name="Related To0">
    <vt:lpwstr/>
  </property>
  <property fmtid="{D5CDD505-2E9C-101B-9397-08002B2CF9AE}" pid="7" name="USAC Taxonomy0">
    <vt:lpwstr>43</vt:lpwstr>
  </property>
</Properties>
</file>