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heme/themeOverride1.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heme/themeOverride2.xml" ContentType="application/vnd.openxmlformats-officedocument.themeOverride+xml"/>
  <Override PartName="/ppt/notesSlides/notesSlide9.xml" ContentType="application/vnd.openxmlformats-officedocument.presentationml.notesSlide+xml"/>
  <Override PartName="/ppt/theme/themeOverride3.xml" ContentType="application/vnd.openxmlformats-officedocument.themeOverr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theme/themeOverride4.xml" ContentType="application/vnd.openxmlformats-officedocument.themeOverride+xml"/>
  <Override PartName="/ppt/notesSlides/notesSlide16.xml" ContentType="application/vnd.openxmlformats-officedocument.presentationml.notesSlide+xml"/>
  <Override PartName="/ppt/theme/themeOverride5.xml" ContentType="application/vnd.openxmlformats-officedocument.themeOverr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theme/themeOverride6.xml" ContentType="application/vnd.openxmlformats-officedocument.themeOverride+xml"/>
  <Override PartName="/ppt/notesSlides/notesSlide20.xml" ContentType="application/vnd.openxmlformats-officedocument.presentationml.notesSlide+xml"/>
  <Override PartName="/ppt/theme/themeOverride7.xml" ContentType="application/vnd.openxmlformats-officedocument.themeOverr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8"/>
  </p:notesMasterIdLst>
  <p:handoutMasterIdLst>
    <p:handoutMasterId r:id="rId29"/>
  </p:handoutMasterIdLst>
  <p:sldIdLst>
    <p:sldId id="270" r:id="rId5"/>
    <p:sldId id="277" r:id="rId6"/>
    <p:sldId id="271" r:id="rId7"/>
    <p:sldId id="279" r:id="rId8"/>
    <p:sldId id="285" r:id="rId9"/>
    <p:sldId id="291" r:id="rId10"/>
    <p:sldId id="299" r:id="rId11"/>
    <p:sldId id="284" r:id="rId12"/>
    <p:sldId id="287" r:id="rId13"/>
    <p:sldId id="288" r:id="rId14"/>
    <p:sldId id="283" r:id="rId15"/>
    <p:sldId id="282" r:id="rId16"/>
    <p:sldId id="297" r:id="rId17"/>
    <p:sldId id="300" r:id="rId18"/>
    <p:sldId id="301" r:id="rId19"/>
    <p:sldId id="289" r:id="rId20"/>
    <p:sldId id="290" r:id="rId21"/>
    <p:sldId id="298" r:id="rId22"/>
    <p:sldId id="294" r:id="rId23"/>
    <p:sldId id="292" r:id="rId24"/>
    <p:sldId id="293" r:id="rId25"/>
    <p:sldId id="278" r:id="rId26"/>
    <p:sldId id="265" r:id="rId27"/>
  </p:sldIdLst>
  <p:sldSz cx="9144000" cy="6858000" type="screen4x3"/>
  <p:notesSz cx="6950075" cy="9236075"/>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931" userDrawn="1">
          <p15:clr>
            <a:srgbClr val="A4A3A4"/>
          </p15:clr>
        </p15:guide>
        <p15:guide id="2" pos="221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yan Boyle" initials="BB" lastIdx="19" clrIdx="0">
    <p:extLst/>
  </p:cmAuthor>
  <p:cmAuthor id="2" name="leslie frelow" initials="lf" lastIdx="3" clrIdx="1">
    <p:extLst/>
  </p:cmAuthor>
  <p:cmAuthor id="3" name="James Bachtell" initials="JB" lastIdx="4" clrIdx="2">
    <p:extLst/>
  </p:cmAuthor>
  <p:cmAuthor id="4" name="Owner1" initials=""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B8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113" autoAdjust="0"/>
    <p:restoredTop sz="93714" autoAdjust="0"/>
  </p:normalViewPr>
  <p:slideViewPr>
    <p:cSldViewPr>
      <p:cViewPr varScale="1">
        <p:scale>
          <a:sx n="115" d="100"/>
          <a:sy n="115" d="100"/>
        </p:scale>
        <p:origin x="-2040" y="-96"/>
      </p:cViewPr>
      <p:guideLst>
        <p:guide orient="horz" pos="2160"/>
        <p:guide pos="2880"/>
      </p:guideLst>
    </p:cSldViewPr>
  </p:slideViewPr>
  <p:outlineViewPr>
    <p:cViewPr>
      <p:scale>
        <a:sx n="33" d="100"/>
        <a:sy n="33" d="100"/>
      </p:scale>
      <p:origin x="0" y="4296"/>
    </p:cViewPr>
  </p:outlineViewPr>
  <p:notesTextViewPr>
    <p:cViewPr>
      <p:scale>
        <a:sx n="100" d="100"/>
        <a:sy n="100" d="100"/>
      </p:scale>
      <p:origin x="0" y="0"/>
    </p:cViewPr>
  </p:notesTextViewPr>
  <p:notesViewPr>
    <p:cSldViewPr>
      <p:cViewPr varScale="1">
        <p:scale>
          <a:sx n="76" d="100"/>
          <a:sy n="76" d="100"/>
        </p:scale>
        <p:origin x="-2082" y="-90"/>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012328" cy="462120"/>
          </a:xfrm>
          <a:prstGeom prst="rect">
            <a:avLst/>
          </a:prstGeom>
        </p:spPr>
        <p:txBody>
          <a:bodyPr vert="horz" lIns="92471" tIns="46236" rIns="92471" bIns="46236"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936174" y="1"/>
            <a:ext cx="3012328" cy="462120"/>
          </a:xfrm>
          <a:prstGeom prst="rect">
            <a:avLst/>
          </a:prstGeom>
        </p:spPr>
        <p:txBody>
          <a:bodyPr vert="horz" lIns="92471" tIns="46236" rIns="92471" bIns="46236" rtlCol="0"/>
          <a:lstStyle>
            <a:lvl1pPr algn="r" fontAlgn="auto">
              <a:spcBef>
                <a:spcPts val="0"/>
              </a:spcBef>
              <a:spcAft>
                <a:spcPts val="0"/>
              </a:spcAft>
              <a:defRPr sz="1200">
                <a:latin typeface="+mn-lt"/>
                <a:cs typeface="+mn-cs"/>
              </a:defRPr>
            </a:lvl1pPr>
          </a:lstStyle>
          <a:p>
            <a:pPr>
              <a:defRPr/>
            </a:pPr>
            <a:endParaRPr lang="en-US"/>
          </a:p>
        </p:txBody>
      </p:sp>
      <p:sp>
        <p:nvSpPr>
          <p:cNvPr id="4" name="Footer Placeholder 3"/>
          <p:cNvSpPr>
            <a:spLocks noGrp="1"/>
          </p:cNvSpPr>
          <p:nvPr>
            <p:ph type="ftr" sz="quarter" idx="2"/>
          </p:nvPr>
        </p:nvSpPr>
        <p:spPr>
          <a:xfrm>
            <a:off x="2" y="8772379"/>
            <a:ext cx="3012328" cy="462120"/>
          </a:xfrm>
          <a:prstGeom prst="rect">
            <a:avLst/>
          </a:prstGeom>
        </p:spPr>
        <p:txBody>
          <a:bodyPr vert="horz" lIns="92471" tIns="46236" rIns="92471" bIns="46236"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936174" y="8772379"/>
            <a:ext cx="3012328" cy="462120"/>
          </a:xfrm>
          <a:prstGeom prst="rect">
            <a:avLst/>
          </a:prstGeom>
        </p:spPr>
        <p:txBody>
          <a:bodyPr vert="horz" lIns="92471" tIns="46236" rIns="92471" bIns="46236" rtlCol="0" anchor="b"/>
          <a:lstStyle>
            <a:lvl1pPr algn="r" fontAlgn="auto">
              <a:spcBef>
                <a:spcPts val="0"/>
              </a:spcBef>
              <a:spcAft>
                <a:spcPts val="0"/>
              </a:spcAft>
              <a:defRPr sz="1200">
                <a:latin typeface="+mn-lt"/>
                <a:cs typeface="+mn-cs"/>
              </a:defRPr>
            </a:lvl1pPr>
          </a:lstStyle>
          <a:p>
            <a:pPr>
              <a:defRPr/>
            </a:pPr>
            <a:fld id="{44FAD2EE-4FB7-47C9-963C-07AE65A28A2C}" type="slidenum">
              <a:rPr lang="en-US"/>
              <a:pPr>
                <a:defRPr/>
              </a:pPr>
              <a:t>‹#›</a:t>
            </a:fld>
            <a:endParaRPr lang="en-US"/>
          </a:p>
        </p:txBody>
      </p:sp>
    </p:spTree>
    <p:extLst>
      <p:ext uri="{BB962C8B-B14F-4D97-AF65-F5344CB8AC3E}">
        <p14:creationId xmlns:p14="http://schemas.microsoft.com/office/powerpoint/2010/main" val="3831677029"/>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3012328" cy="462120"/>
          </a:xfrm>
          <a:prstGeom prst="rect">
            <a:avLst/>
          </a:prstGeom>
        </p:spPr>
        <p:txBody>
          <a:bodyPr vert="horz" lIns="92471" tIns="46236" rIns="92471" bIns="46236"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36174" y="1"/>
            <a:ext cx="3012328" cy="462120"/>
          </a:xfrm>
          <a:prstGeom prst="rect">
            <a:avLst/>
          </a:prstGeom>
        </p:spPr>
        <p:txBody>
          <a:bodyPr vert="horz" lIns="92471" tIns="46236" rIns="92471" bIns="46236" rtlCol="0"/>
          <a:lstStyle>
            <a:lvl1pPr algn="r" fontAlgn="auto">
              <a:spcBef>
                <a:spcPts val="0"/>
              </a:spcBef>
              <a:spcAft>
                <a:spcPts val="0"/>
              </a:spcAft>
              <a:defRPr sz="1200">
                <a:latin typeface="+mn-lt"/>
                <a:cs typeface="+mn-cs"/>
              </a:defRPr>
            </a:lvl1pPr>
          </a:lstStyle>
          <a:p>
            <a:pPr>
              <a:defRPr/>
            </a:pPr>
            <a:endParaRPr lang="en-US"/>
          </a:p>
        </p:txBody>
      </p:sp>
      <p:sp>
        <p:nvSpPr>
          <p:cNvPr id="4" name="Slide Image Placeholder 3"/>
          <p:cNvSpPr>
            <a:spLocks noGrp="1" noRot="1" noChangeAspect="1"/>
          </p:cNvSpPr>
          <p:nvPr>
            <p:ph type="sldImg" idx="2"/>
          </p:nvPr>
        </p:nvSpPr>
        <p:spPr>
          <a:xfrm>
            <a:off x="1166813" y="693738"/>
            <a:ext cx="4616450" cy="3463925"/>
          </a:xfrm>
          <a:prstGeom prst="rect">
            <a:avLst/>
          </a:prstGeom>
          <a:noFill/>
          <a:ln w="12700">
            <a:solidFill>
              <a:prstClr val="black"/>
            </a:solidFill>
          </a:ln>
        </p:spPr>
        <p:txBody>
          <a:bodyPr vert="horz" lIns="92471" tIns="46236" rIns="92471" bIns="46236" rtlCol="0" anchor="ctr"/>
          <a:lstStyle/>
          <a:p>
            <a:pPr lvl="0"/>
            <a:endParaRPr lang="en-US" noProof="0"/>
          </a:p>
        </p:txBody>
      </p:sp>
      <p:sp>
        <p:nvSpPr>
          <p:cNvPr id="5" name="Notes Placeholder 4"/>
          <p:cNvSpPr>
            <a:spLocks noGrp="1"/>
          </p:cNvSpPr>
          <p:nvPr>
            <p:ph type="body" sz="quarter" idx="3"/>
          </p:nvPr>
        </p:nvSpPr>
        <p:spPr>
          <a:xfrm>
            <a:off x="695637" y="4387767"/>
            <a:ext cx="5558801" cy="4155919"/>
          </a:xfrm>
          <a:prstGeom prst="rect">
            <a:avLst/>
          </a:prstGeom>
        </p:spPr>
        <p:txBody>
          <a:bodyPr vert="horz" lIns="92471" tIns="46236" rIns="92471" bIns="46236"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2" y="8772379"/>
            <a:ext cx="3012328" cy="462120"/>
          </a:xfrm>
          <a:prstGeom prst="rect">
            <a:avLst/>
          </a:prstGeom>
        </p:spPr>
        <p:txBody>
          <a:bodyPr vert="horz" lIns="92471" tIns="46236" rIns="92471" bIns="46236"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36174" y="8772379"/>
            <a:ext cx="3012328" cy="462120"/>
          </a:xfrm>
          <a:prstGeom prst="rect">
            <a:avLst/>
          </a:prstGeom>
        </p:spPr>
        <p:txBody>
          <a:bodyPr vert="horz" lIns="92471" tIns="46236" rIns="92471" bIns="46236" rtlCol="0" anchor="b"/>
          <a:lstStyle>
            <a:lvl1pPr algn="r" fontAlgn="auto">
              <a:spcBef>
                <a:spcPts val="0"/>
              </a:spcBef>
              <a:spcAft>
                <a:spcPts val="0"/>
              </a:spcAft>
              <a:defRPr sz="1200">
                <a:latin typeface="+mn-lt"/>
                <a:cs typeface="+mn-cs"/>
              </a:defRPr>
            </a:lvl1pPr>
          </a:lstStyle>
          <a:p>
            <a:pPr>
              <a:defRPr/>
            </a:pPr>
            <a:fld id="{5795FBCE-54F2-4B92-964F-CC2C539BF591}" type="slidenum">
              <a:rPr lang="en-US"/>
              <a:pPr>
                <a:defRPr/>
              </a:pPr>
              <a:t>‹#›</a:t>
            </a:fld>
            <a:endParaRPr lang="en-US"/>
          </a:p>
        </p:txBody>
      </p:sp>
    </p:spTree>
    <p:extLst>
      <p:ext uri="{BB962C8B-B14F-4D97-AF65-F5344CB8AC3E}">
        <p14:creationId xmlns:p14="http://schemas.microsoft.com/office/powerpoint/2010/main" val="2797647690"/>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7371" indent="-283604">
              <a:defRPr>
                <a:solidFill>
                  <a:schemeClr val="tx1"/>
                </a:solidFill>
                <a:latin typeface="Calibri" pitchFamily="34" charset="0"/>
              </a:defRPr>
            </a:lvl2pPr>
            <a:lvl3pPr marL="1134416" indent="-226883">
              <a:defRPr>
                <a:solidFill>
                  <a:schemeClr val="tx1"/>
                </a:solidFill>
                <a:latin typeface="Calibri" pitchFamily="34" charset="0"/>
              </a:defRPr>
            </a:lvl3pPr>
            <a:lvl4pPr marL="1588183" indent="-226883">
              <a:defRPr>
                <a:solidFill>
                  <a:schemeClr val="tx1"/>
                </a:solidFill>
                <a:latin typeface="Calibri" pitchFamily="34" charset="0"/>
              </a:defRPr>
            </a:lvl4pPr>
            <a:lvl5pPr marL="2041950" indent="-226883">
              <a:defRPr>
                <a:solidFill>
                  <a:schemeClr val="tx1"/>
                </a:solidFill>
                <a:latin typeface="Calibri" pitchFamily="34" charset="0"/>
              </a:defRPr>
            </a:lvl5pPr>
            <a:lvl6pPr marL="2495717" indent="-226883" fontAlgn="base">
              <a:spcBef>
                <a:spcPct val="0"/>
              </a:spcBef>
              <a:spcAft>
                <a:spcPct val="0"/>
              </a:spcAft>
              <a:defRPr>
                <a:solidFill>
                  <a:schemeClr val="tx1"/>
                </a:solidFill>
                <a:latin typeface="Calibri" pitchFamily="34" charset="0"/>
              </a:defRPr>
            </a:lvl6pPr>
            <a:lvl7pPr marL="2949483" indent="-226883" fontAlgn="base">
              <a:spcBef>
                <a:spcPct val="0"/>
              </a:spcBef>
              <a:spcAft>
                <a:spcPct val="0"/>
              </a:spcAft>
              <a:defRPr>
                <a:solidFill>
                  <a:schemeClr val="tx1"/>
                </a:solidFill>
                <a:latin typeface="Calibri" pitchFamily="34" charset="0"/>
              </a:defRPr>
            </a:lvl7pPr>
            <a:lvl8pPr marL="3403250" indent="-226883" fontAlgn="base">
              <a:spcBef>
                <a:spcPct val="0"/>
              </a:spcBef>
              <a:spcAft>
                <a:spcPct val="0"/>
              </a:spcAft>
              <a:defRPr>
                <a:solidFill>
                  <a:schemeClr val="tx1"/>
                </a:solidFill>
                <a:latin typeface="Calibri" pitchFamily="34" charset="0"/>
              </a:defRPr>
            </a:lvl8pPr>
            <a:lvl9pPr marL="3857017" indent="-22688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2B6D104-E661-42C9-91F5-40609EEDDDB0}" type="slidenum">
              <a:rPr lang="en-US" altLang="en-US" smtClean="0"/>
              <a:pPr fontAlgn="base">
                <a:spcBef>
                  <a:spcPct val="0"/>
                </a:spcBef>
                <a:spcAft>
                  <a:spcPct val="0"/>
                </a:spcAft>
                <a:defRPr/>
              </a:pPr>
              <a:t>1</a:t>
            </a:fld>
            <a:endParaRPr lang="en-US" altLang="en-US"/>
          </a:p>
        </p:txBody>
      </p:sp>
      <p:sp>
        <p:nvSpPr>
          <p:cNvPr id="2" name="Date Placeholder 1"/>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21765775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7371" indent="-283604">
              <a:defRPr>
                <a:solidFill>
                  <a:schemeClr val="tx1"/>
                </a:solidFill>
                <a:latin typeface="Calibri" pitchFamily="34" charset="0"/>
              </a:defRPr>
            </a:lvl2pPr>
            <a:lvl3pPr marL="1134416" indent="-226883">
              <a:defRPr>
                <a:solidFill>
                  <a:schemeClr val="tx1"/>
                </a:solidFill>
                <a:latin typeface="Calibri" pitchFamily="34" charset="0"/>
              </a:defRPr>
            </a:lvl3pPr>
            <a:lvl4pPr marL="1588183" indent="-226883">
              <a:defRPr>
                <a:solidFill>
                  <a:schemeClr val="tx1"/>
                </a:solidFill>
                <a:latin typeface="Calibri" pitchFamily="34" charset="0"/>
              </a:defRPr>
            </a:lvl4pPr>
            <a:lvl5pPr marL="2041950" indent="-226883">
              <a:defRPr>
                <a:solidFill>
                  <a:schemeClr val="tx1"/>
                </a:solidFill>
                <a:latin typeface="Calibri" pitchFamily="34" charset="0"/>
              </a:defRPr>
            </a:lvl5pPr>
            <a:lvl6pPr marL="2495717" indent="-226883" fontAlgn="base">
              <a:spcBef>
                <a:spcPct val="0"/>
              </a:spcBef>
              <a:spcAft>
                <a:spcPct val="0"/>
              </a:spcAft>
              <a:defRPr>
                <a:solidFill>
                  <a:schemeClr val="tx1"/>
                </a:solidFill>
                <a:latin typeface="Calibri" pitchFamily="34" charset="0"/>
              </a:defRPr>
            </a:lvl6pPr>
            <a:lvl7pPr marL="2949483" indent="-226883" fontAlgn="base">
              <a:spcBef>
                <a:spcPct val="0"/>
              </a:spcBef>
              <a:spcAft>
                <a:spcPct val="0"/>
              </a:spcAft>
              <a:defRPr>
                <a:solidFill>
                  <a:schemeClr val="tx1"/>
                </a:solidFill>
                <a:latin typeface="Calibri" pitchFamily="34" charset="0"/>
              </a:defRPr>
            </a:lvl7pPr>
            <a:lvl8pPr marL="3403250" indent="-226883" fontAlgn="base">
              <a:spcBef>
                <a:spcPct val="0"/>
              </a:spcBef>
              <a:spcAft>
                <a:spcPct val="0"/>
              </a:spcAft>
              <a:defRPr>
                <a:solidFill>
                  <a:schemeClr val="tx1"/>
                </a:solidFill>
                <a:latin typeface="Calibri" pitchFamily="34" charset="0"/>
              </a:defRPr>
            </a:lvl8pPr>
            <a:lvl9pPr marL="3857017" indent="-22688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1F36B2F-C564-4BE1-9A16-379C9608906C}" type="slidenum">
              <a:rPr lang="en-US" altLang="en-US" smtClean="0"/>
              <a:pPr fontAlgn="base">
                <a:spcBef>
                  <a:spcPct val="0"/>
                </a:spcBef>
                <a:spcAft>
                  <a:spcPct val="0"/>
                </a:spcAft>
                <a:defRPr/>
              </a:pPr>
              <a:t>10</a:t>
            </a:fld>
            <a:endParaRPr lang="en-US" altLang="en-US"/>
          </a:p>
        </p:txBody>
      </p:sp>
      <p:sp>
        <p:nvSpPr>
          <p:cNvPr id="2" name="Date Placeholder 1"/>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37785807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7371" indent="-283604">
              <a:defRPr>
                <a:solidFill>
                  <a:schemeClr val="tx1"/>
                </a:solidFill>
                <a:latin typeface="Calibri" pitchFamily="34" charset="0"/>
              </a:defRPr>
            </a:lvl2pPr>
            <a:lvl3pPr marL="1134416" indent="-226883">
              <a:defRPr>
                <a:solidFill>
                  <a:schemeClr val="tx1"/>
                </a:solidFill>
                <a:latin typeface="Calibri" pitchFamily="34" charset="0"/>
              </a:defRPr>
            </a:lvl3pPr>
            <a:lvl4pPr marL="1588183" indent="-226883">
              <a:defRPr>
                <a:solidFill>
                  <a:schemeClr val="tx1"/>
                </a:solidFill>
                <a:latin typeface="Calibri" pitchFamily="34" charset="0"/>
              </a:defRPr>
            </a:lvl4pPr>
            <a:lvl5pPr marL="2041950" indent="-226883">
              <a:defRPr>
                <a:solidFill>
                  <a:schemeClr val="tx1"/>
                </a:solidFill>
                <a:latin typeface="Calibri" pitchFamily="34" charset="0"/>
              </a:defRPr>
            </a:lvl5pPr>
            <a:lvl6pPr marL="2495717" indent="-226883" fontAlgn="base">
              <a:spcBef>
                <a:spcPct val="0"/>
              </a:spcBef>
              <a:spcAft>
                <a:spcPct val="0"/>
              </a:spcAft>
              <a:defRPr>
                <a:solidFill>
                  <a:schemeClr val="tx1"/>
                </a:solidFill>
                <a:latin typeface="Calibri" pitchFamily="34" charset="0"/>
              </a:defRPr>
            </a:lvl6pPr>
            <a:lvl7pPr marL="2949483" indent="-226883" fontAlgn="base">
              <a:spcBef>
                <a:spcPct val="0"/>
              </a:spcBef>
              <a:spcAft>
                <a:spcPct val="0"/>
              </a:spcAft>
              <a:defRPr>
                <a:solidFill>
                  <a:schemeClr val="tx1"/>
                </a:solidFill>
                <a:latin typeface="Calibri" pitchFamily="34" charset="0"/>
              </a:defRPr>
            </a:lvl7pPr>
            <a:lvl8pPr marL="3403250" indent="-226883" fontAlgn="base">
              <a:spcBef>
                <a:spcPct val="0"/>
              </a:spcBef>
              <a:spcAft>
                <a:spcPct val="0"/>
              </a:spcAft>
              <a:defRPr>
                <a:solidFill>
                  <a:schemeClr val="tx1"/>
                </a:solidFill>
                <a:latin typeface="Calibri" pitchFamily="34" charset="0"/>
              </a:defRPr>
            </a:lvl8pPr>
            <a:lvl9pPr marL="3857017" indent="-22688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1F36B2F-C564-4BE1-9A16-379C9608906C}" type="slidenum">
              <a:rPr lang="en-US" altLang="en-US" smtClean="0"/>
              <a:pPr fontAlgn="base">
                <a:spcBef>
                  <a:spcPct val="0"/>
                </a:spcBef>
                <a:spcAft>
                  <a:spcPct val="0"/>
                </a:spcAft>
                <a:defRPr/>
              </a:pPr>
              <a:t>11</a:t>
            </a:fld>
            <a:endParaRPr lang="en-US" altLang="en-US"/>
          </a:p>
        </p:txBody>
      </p:sp>
      <p:sp>
        <p:nvSpPr>
          <p:cNvPr id="2" name="Date Placeholder 1"/>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24578528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7371" indent="-283604">
              <a:defRPr>
                <a:solidFill>
                  <a:schemeClr val="tx1"/>
                </a:solidFill>
                <a:latin typeface="Calibri" pitchFamily="34" charset="0"/>
              </a:defRPr>
            </a:lvl2pPr>
            <a:lvl3pPr marL="1134416" indent="-226883">
              <a:defRPr>
                <a:solidFill>
                  <a:schemeClr val="tx1"/>
                </a:solidFill>
                <a:latin typeface="Calibri" pitchFamily="34" charset="0"/>
              </a:defRPr>
            </a:lvl3pPr>
            <a:lvl4pPr marL="1588183" indent="-226883">
              <a:defRPr>
                <a:solidFill>
                  <a:schemeClr val="tx1"/>
                </a:solidFill>
                <a:latin typeface="Calibri" pitchFamily="34" charset="0"/>
              </a:defRPr>
            </a:lvl4pPr>
            <a:lvl5pPr marL="2041950" indent="-226883">
              <a:defRPr>
                <a:solidFill>
                  <a:schemeClr val="tx1"/>
                </a:solidFill>
                <a:latin typeface="Calibri" pitchFamily="34" charset="0"/>
              </a:defRPr>
            </a:lvl5pPr>
            <a:lvl6pPr marL="2495717" indent="-226883" fontAlgn="base">
              <a:spcBef>
                <a:spcPct val="0"/>
              </a:spcBef>
              <a:spcAft>
                <a:spcPct val="0"/>
              </a:spcAft>
              <a:defRPr>
                <a:solidFill>
                  <a:schemeClr val="tx1"/>
                </a:solidFill>
                <a:latin typeface="Calibri" pitchFamily="34" charset="0"/>
              </a:defRPr>
            </a:lvl6pPr>
            <a:lvl7pPr marL="2949483" indent="-226883" fontAlgn="base">
              <a:spcBef>
                <a:spcPct val="0"/>
              </a:spcBef>
              <a:spcAft>
                <a:spcPct val="0"/>
              </a:spcAft>
              <a:defRPr>
                <a:solidFill>
                  <a:schemeClr val="tx1"/>
                </a:solidFill>
                <a:latin typeface="Calibri" pitchFamily="34" charset="0"/>
              </a:defRPr>
            </a:lvl7pPr>
            <a:lvl8pPr marL="3403250" indent="-226883" fontAlgn="base">
              <a:spcBef>
                <a:spcPct val="0"/>
              </a:spcBef>
              <a:spcAft>
                <a:spcPct val="0"/>
              </a:spcAft>
              <a:defRPr>
                <a:solidFill>
                  <a:schemeClr val="tx1"/>
                </a:solidFill>
                <a:latin typeface="Calibri" pitchFamily="34" charset="0"/>
              </a:defRPr>
            </a:lvl8pPr>
            <a:lvl9pPr marL="3857017" indent="-22688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1F36B2F-C564-4BE1-9A16-379C9608906C}" type="slidenum">
              <a:rPr lang="en-US" altLang="en-US" smtClean="0"/>
              <a:pPr fontAlgn="base">
                <a:spcBef>
                  <a:spcPct val="0"/>
                </a:spcBef>
                <a:spcAft>
                  <a:spcPct val="0"/>
                </a:spcAft>
                <a:defRPr/>
              </a:pPr>
              <a:t>12</a:t>
            </a:fld>
            <a:endParaRPr lang="en-US" altLang="en-US"/>
          </a:p>
        </p:txBody>
      </p:sp>
      <p:sp>
        <p:nvSpPr>
          <p:cNvPr id="2" name="Date Placeholder 1"/>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25641777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686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7371" indent="-283604">
              <a:defRPr>
                <a:solidFill>
                  <a:schemeClr val="tx1"/>
                </a:solidFill>
                <a:latin typeface="Calibri" pitchFamily="34" charset="0"/>
              </a:defRPr>
            </a:lvl2pPr>
            <a:lvl3pPr marL="1134416" indent="-226883">
              <a:defRPr>
                <a:solidFill>
                  <a:schemeClr val="tx1"/>
                </a:solidFill>
                <a:latin typeface="Calibri" pitchFamily="34" charset="0"/>
              </a:defRPr>
            </a:lvl3pPr>
            <a:lvl4pPr marL="1588183" indent="-226883">
              <a:defRPr>
                <a:solidFill>
                  <a:schemeClr val="tx1"/>
                </a:solidFill>
                <a:latin typeface="Calibri" pitchFamily="34" charset="0"/>
              </a:defRPr>
            </a:lvl4pPr>
            <a:lvl5pPr marL="2041950" indent="-226883">
              <a:defRPr>
                <a:solidFill>
                  <a:schemeClr val="tx1"/>
                </a:solidFill>
                <a:latin typeface="Calibri" pitchFamily="34" charset="0"/>
              </a:defRPr>
            </a:lvl5pPr>
            <a:lvl6pPr marL="2495717" indent="-226883" fontAlgn="base">
              <a:spcBef>
                <a:spcPct val="0"/>
              </a:spcBef>
              <a:spcAft>
                <a:spcPct val="0"/>
              </a:spcAft>
              <a:defRPr>
                <a:solidFill>
                  <a:schemeClr val="tx1"/>
                </a:solidFill>
                <a:latin typeface="Calibri" pitchFamily="34" charset="0"/>
              </a:defRPr>
            </a:lvl6pPr>
            <a:lvl7pPr marL="2949483" indent="-226883" fontAlgn="base">
              <a:spcBef>
                <a:spcPct val="0"/>
              </a:spcBef>
              <a:spcAft>
                <a:spcPct val="0"/>
              </a:spcAft>
              <a:defRPr>
                <a:solidFill>
                  <a:schemeClr val="tx1"/>
                </a:solidFill>
                <a:latin typeface="Calibri" pitchFamily="34" charset="0"/>
              </a:defRPr>
            </a:lvl7pPr>
            <a:lvl8pPr marL="3403250" indent="-226883" fontAlgn="base">
              <a:spcBef>
                <a:spcPct val="0"/>
              </a:spcBef>
              <a:spcAft>
                <a:spcPct val="0"/>
              </a:spcAft>
              <a:defRPr>
                <a:solidFill>
                  <a:schemeClr val="tx1"/>
                </a:solidFill>
                <a:latin typeface="Calibri" pitchFamily="34" charset="0"/>
              </a:defRPr>
            </a:lvl8pPr>
            <a:lvl9pPr marL="3857017" indent="-22688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D0CF9FD-0998-458C-A317-F0FDE78AF275}" type="slidenum">
              <a:rPr lang="en-US" altLang="en-US" smtClean="0"/>
              <a:pPr fontAlgn="base">
                <a:spcBef>
                  <a:spcPct val="0"/>
                </a:spcBef>
                <a:spcAft>
                  <a:spcPct val="0"/>
                </a:spcAft>
                <a:defRPr/>
              </a:pPr>
              <a:t>13</a:t>
            </a:fld>
            <a:endParaRPr lang="en-US" altLang="en-US"/>
          </a:p>
        </p:txBody>
      </p:sp>
      <p:sp>
        <p:nvSpPr>
          <p:cNvPr id="2" name="Date Placeholder 1"/>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389392198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7371" indent="-283604">
              <a:defRPr>
                <a:solidFill>
                  <a:schemeClr val="tx1"/>
                </a:solidFill>
                <a:latin typeface="Calibri" pitchFamily="34" charset="0"/>
              </a:defRPr>
            </a:lvl2pPr>
            <a:lvl3pPr marL="1134416" indent="-226883">
              <a:defRPr>
                <a:solidFill>
                  <a:schemeClr val="tx1"/>
                </a:solidFill>
                <a:latin typeface="Calibri" pitchFamily="34" charset="0"/>
              </a:defRPr>
            </a:lvl3pPr>
            <a:lvl4pPr marL="1588183" indent="-226883">
              <a:defRPr>
                <a:solidFill>
                  <a:schemeClr val="tx1"/>
                </a:solidFill>
                <a:latin typeface="Calibri" pitchFamily="34" charset="0"/>
              </a:defRPr>
            </a:lvl4pPr>
            <a:lvl5pPr marL="2041950" indent="-226883">
              <a:defRPr>
                <a:solidFill>
                  <a:schemeClr val="tx1"/>
                </a:solidFill>
                <a:latin typeface="Calibri" pitchFamily="34" charset="0"/>
              </a:defRPr>
            </a:lvl5pPr>
            <a:lvl6pPr marL="2495717" indent="-226883" fontAlgn="base">
              <a:spcBef>
                <a:spcPct val="0"/>
              </a:spcBef>
              <a:spcAft>
                <a:spcPct val="0"/>
              </a:spcAft>
              <a:defRPr>
                <a:solidFill>
                  <a:schemeClr val="tx1"/>
                </a:solidFill>
                <a:latin typeface="Calibri" pitchFamily="34" charset="0"/>
              </a:defRPr>
            </a:lvl6pPr>
            <a:lvl7pPr marL="2949483" indent="-226883" fontAlgn="base">
              <a:spcBef>
                <a:spcPct val="0"/>
              </a:spcBef>
              <a:spcAft>
                <a:spcPct val="0"/>
              </a:spcAft>
              <a:defRPr>
                <a:solidFill>
                  <a:schemeClr val="tx1"/>
                </a:solidFill>
                <a:latin typeface="Calibri" pitchFamily="34" charset="0"/>
              </a:defRPr>
            </a:lvl7pPr>
            <a:lvl8pPr marL="3403250" indent="-226883" fontAlgn="base">
              <a:spcBef>
                <a:spcPct val="0"/>
              </a:spcBef>
              <a:spcAft>
                <a:spcPct val="0"/>
              </a:spcAft>
              <a:defRPr>
                <a:solidFill>
                  <a:schemeClr val="tx1"/>
                </a:solidFill>
                <a:latin typeface="Calibri" pitchFamily="34" charset="0"/>
              </a:defRPr>
            </a:lvl8pPr>
            <a:lvl9pPr marL="3857017" indent="-22688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1F36B2F-C564-4BE1-9A16-379C9608906C}" type="slidenum">
              <a:rPr lang="en-US" altLang="en-US" smtClean="0"/>
              <a:pPr fontAlgn="base">
                <a:spcBef>
                  <a:spcPct val="0"/>
                </a:spcBef>
                <a:spcAft>
                  <a:spcPct val="0"/>
                </a:spcAft>
                <a:defRPr/>
              </a:pPr>
              <a:t>14</a:t>
            </a:fld>
            <a:endParaRPr lang="en-US" altLang="en-US"/>
          </a:p>
        </p:txBody>
      </p:sp>
      <p:sp>
        <p:nvSpPr>
          <p:cNvPr id="2" name="Date Placeholder 1"/>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14659718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7371" indent="-283604">
              <a:defRPr>
                <a:solidFill>
                  <a:schemeClr val="tx1"/>
                </a:solidFill>
                <a:latin typeface="Calibri" pitchFamily="34" charset="0"/>
              </a:defRPr>
            </a:lvl2pPr>
            <a:lvl3pPr marL="1134416" indent="-226883">
              <a:defRPr>
                <a:solidFill>
                  <a:schemeClr val="tx1"/>
                </a:solidFill>
                <a:latin typeface="Calibri" pitchFamily="34" charset="0"/>
              </a:defRPr>
            </a:lvl3pPr>
            <a:lvl4pPr marL="1588183" indent="-226883">
              <a:defRPr>
                <a:solidFill>
                  <a:schemeClr val="tx1"/>
                </a:solidFill>
                <a:latin typeface="Calibri" pitchFamily="34" charset="0"/>
              </a:defRPr>
            </a:lvl4pPr>
            <a:lvl5pPr marL="2041950" indent="-226883">
              <a:defRPr>
                <a:solidFill>
                  <a:schemeClr val="tx1"/>
                </a:solidFill>
                <a:latin typeface="Calibri" pitchFamily="34" charset="0"/>
              </a:defRPr>
            </a:lvl5pPr>
            <a:lvl6pPr marL="2495717" indent="-226883" fontAlgn="base">
              <a:spcBef>
                <a:spcPct val="0"/>
              </a:spcBef>
              <a:spcAft>
                <a:spcPct val="0"/>
              </a:spcAft>
              <a:defRPr>
                <a:solidFill>
                  <a:schemeClr val="tx1"/>
                </a:solidFill>
                <a:latin typeface="Calibri" pitchFamily="34" charset="0"/>
              </a:defRPr>
            </a:lvl6pPr>
            <a:lvl7pPr marL="2949483" indent="-226883" fontAlgn="base">
              <a:spcBef>
                <a:spcPct val="0"/>
              </a:spcBef>
              <a:spcAft>
                <a:spcPct val="0"/>
              </a:spcAft>
              <a:defRPr>
                <a:solidFill>
                  <a:schemeClr val="tx1"/>
                </a:solidFill>
                <a:latin typeface="Calibri" pitchFamily="34" charset="0"/>
              </a:defRPr>
            </a:lvl7pPr>
            <a:lvl8pPr marL="3403250" indent="-226883" fontAlgn="base">
              <a:spcBef>
                <a:spcPct val="0"/>
              </a:spcBef>
              <a:spcAft>
                <a:spcPct val="0"/>
              </a:spcAft>
              <a:defRPr>
                <a:solidFill>
                  <a:schemeClr val="tx1"/>
                </a:solidFill>
                <a:latin typeface="Calibri" pitchFamily="34" charset="0"/>
              </a:defRPr>
            </a:lvl8pPr>
            <a:lvl9pPr marL="3857017" indent="-22688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1F36B2F-C564-4BE1-9A16-379C9608906C}" type="slidenum">
              <a:rPr lang="en-US" altLang="en-US" smtClean="0"/>
              <a:pPr fontAlgn="base">
                <a:spcBef>
                  <a:spcPct val="0"/>
                </a:spcBef>
                <a:spcAft>
                  <a:spcPct val="0"/>
                </a:spcAft>
                <a:defRPr/>
              </a:pPr>
              <a:t>15</a:t>
            </a:fld>
            <a:endParaRPr lang="en-US" altLang="en-US"/>
          </a:p>
        </p:txBody>
      </p:sp>
      <p:sp>
        <p:nvSpPr>
          <p:cNvPr id="2" name="Date Placeholder 1"/>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185126660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7371" indent="-283604">
              <a:defRPr>
                <a:solidFill>
                  <a:schemeClr val="tx1"/>
                </a:solidFill>
                <a:latin typeface="Calibri" pitchFamily="34" charset="0"/>
              </a:defRPr>
            </a:lvl2pPr>
            <a:lvl3pPr marL="1134416" indent="-226883">
              <a:defRPr>
                <a:solidFill>
                  <a:schemeClr val="tx1"/>
                </a:solidFill>
                <a:latin typeface="Calibri" pitchFamily="34" charset="0"/>
              </a:defRPr>
            </a:lvl3pPr>
            <a:lvl4pPr marL="1588183" indent="-226883">
              <a:defRPr>
                <a:solidFill>
                  <a:schemeClr val="tx1"/>
                </a:solidFill>
                <a:latin typeface="Calibri" pitchFamily="34" charset="0"/>
              </a:defRPr>
            </a:lvl4pPr>
            <a:lvl5pPr marL="2041950" indent="-226883">
              <a:defRPr>
                <a:solidFill>
                  <a:schemeClr val="tx1"/>
                </a:solidFill>
                <a:latin typeface="Calibri" pitchFamily="34" charset="0"/>
              </a:defRPr>
            </a:lvl5pPr>
            <a:lvl6pPr marL="2495717" indent="-226883" fontAlgn="base">
              <a:spcBef>
                <a:spcPct val="0"/>
              </a:spcBef>
              <a:spcAft>
                <a:spcPct val="0"/>
              </a:spcAft>
              <a:defRPr>
                <a:solidFill>
                  <a:schemeClr val="tx1"/>
                </a:solidFill>
                <a:latin typeface="Calibri" pitchFamily="34" charset="0"/>
              </a:defRPr>
            </a:lvl6pPr>
            <a:lvl7pPr marL="2949483" indent="-226883" fontAlgn="base">
              <a:spcBef>
                <a:spcPct val="0"/>
              </a:spcBef>
              <a:spcAft>
                <a:spcPct val="0"/>
              </a:spcAft>
              <a:defRPr>
                <a:solidFill>
                  <a:schemeClr val="tx1"/>
                </a:solidFill>
                <a:latin typeface="Calibri" pitchFamily="34" charset="0"/>
              </a:defRPr>
            </a:lvl7pPr>
            <a:lvl8pPr marL="3403250" indent="-226883" fontAlgn="base">
              <a:spcBef>
                <a:spcPct val="0"/>
              </a:spcBef>
              <a:spcAft>
                <a:spcPct val="0"/>
              </a:spcAft>
              <a:defRPr>
                <a:solidFill>
                  <a:schemeClr val="tx1"/>
                </a:solidFill>
                <a:latin typeface="Calibri" pitchFamily="34" charset="0"/>
              </a:defRPr>
            </a:lvl8pPr>
            <a:lvl9pPr marL="3857017" indent="-22688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1F36B2F-C564-4BE1-9A16-379C9608906C}" type="slidenum">
              <a:rPr lang="en-US" altLang="en-US" smtClean="0"/>
              <a:pPr fontAlgn="base">
                <a:spcBef>
                  <a:spcPct val="0"/>
                </a:spcBef>
                <a:spcAft>
                  <a:spcPct val="0"/>
                </a:spcAft>
                <a:defRPr/>
              </a:pPr>
              <a:t>16</a:t>
            </a:fld>
            <a:endParaRPr lang="en-US" altLang="en-US"/>
          </a:p>
        </p:txBody>
      </p:sp>
      <p:sp>
        <p:nvSpPr>
          <p:cNvPr id="2" name="Date Placeholder 1"/>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25366041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7371" indent="-283604">
              <a:defRPr>
                <a:solidFill>
                  <a:schemeClr val="tx1"/>
                </a:solidFill>
                <a:latin typeface="Calibri" pitchFamily="34" charset="0"/>
              </a:defRPr>
            </a:lvl2pPr>
            <a:lvl3pPr marL="1134416" indent="-226883">
              <a:defRPr>
                <a:solidFill>
                  <a:schemeClr val="tx1"/>
                </a:solidFill>
                <a:latin typeface="Calibri" pitchFamily="34" charset="0"/>
              </a:defRPr>
            </a:lvl3pPr>
            <a:lvl4pPr marL="1588183" indent="-226883">
              <a:defRPr>
                <a:solidFill>
                  <a:schemeClr val="tx1"/>
                </a:solidFill>
                <a:latin typeface="Calibri" pitchFamily="34" charset="0"/>
              </a:defRPr>
            </a:lvl4pPr>
            <a:lvl5pPr marL="2041950" indent="-226883">
              <a:defRPr>
                <a:solidFill>
                  <a:schemeClr val="tx1"/>
                </a:solidFill>
                <a:latin typeface="Calibri" pitchFamily="34" charset="0"/>
              </a:defRPr>
            </a:lvl5pPr>
            <a:lvl6pPr marL="2495717" indent="-226883" fontAlgn="base">
              <a:spcBef>
                <a:spcPct val="0"/>
              </a:spcBef>
              <a:spcAft>
                <a:spcPct val="0"/>
              </a:spcAft>
              <a:defRPr>
                <a:solidFill>
                  <a:schemeClr val="tx1"/>
                </a:solidFill>
                <a:latin typeface="Calibri" pitchFamily="34" charset="0"/>
              </a:defRPr>
            </a:lvl6pPr>
            <a:lvl7pPr marL="2949483" indent="-226883" fontAlgn="base">
              <a:spcBef>
                <a:spcPct val="0"/>
              </a:spcBef>
              <a:spcAft>
                <a:spcPct val="0"/>
              </a:spcAft>
              <a:defRPr>
                <a:solidFill>
                  <a:schemeClr val="tx1"/>
                </a:solidFill>
                <a:latin typeface="Calibri" pitchFamily="34" charset="0"/>
              </a:defRPr>
            </a:lvl7pPr>
            <a:lvl8pPr marL="3403250" indent="-226883" fontAlgn="base">
              <a:spcBef>
                <a:spcPct val="0"/>
              </a:spcBef>
              <a:spcAft>
                <a:spcPct val="0"/>
              </a:spcAft>
              <a:defRPr>
                <a:solidFill>
                  <a:schemeClr val="tx1"/>
                </a:solidFill>
                <a:latin typeface="Calibri" pitchFamily="34" charset="0"/>
              </a:defRPr>
            </a:lvl8pPr>
            <a:lvl9pPr marL="3857017" indent="-22688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1F36B2F-C564-4BE1-9A16-379C9608906C}" type="slidenum">
              <a:rPr lang="en-US" altLang="en-US" smtClean="0"/>
              <a:pPr fontAlgn="base">
                <a:spcBef>
                  <a:spcPct val="0"/>
                </a:spcBef>
                <a:spcAft>
                  <a:spcPct val="0"/>
                </a:spcAft>
                <a:defRPr/>
              </a:pPr>
              <a:t>17</a:t>
            </a:fld>
            <a:endParaRPr lang="en-US" altLang="en-US"/>
          </a:p>
        </p:txBody>
      </p:sp>
      <p:sp>
        <p:nvSpPr>
          <p:cNvPr id="2" name="Date Placeholder 1"/>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39651145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7371" indent="-283604">
              <a:defRPr>
                <a:solidFill>
                  <a:schemeClr val="tx1"/>
                </a:solidFill>
                <a:latin typeface="Calibri" pitchFamily="34" charset="0"/>
              </a:defRPr>
            </a:lvl2pPr>
            <a:lvl3pPr marL="1134416" indent="-226883">
              <a:defRPr>
                <a:solidFill>
                  <a:schemeClr val="tx1"/>
                </a:solidFill>
                <a:latin typeface="Calibri" pitchFamily="34" charset="0"/>
              </a:defRPr>
            </a:lvl3pPr>
            <a:lvl4pPr marL="1588183" indent="-226883">
              <a:defRPr>
                <a:solidFill>
                  <a:schemeClr val="tx1"/>
                </a:solidFill>
                <a:latin typeface="Calibri" pitchFamily="34" charset="0"/>
              </a:defRPr>
            </a:lvl4pPr>
            <a:lvl5pPr marL="2041950" indent="-226883">
              <a:defRPr>
                <a:solidFill>
                  <a:schemeClr val="tx1"/>
                </a:solidFill>
                <a:latin typeface="Calibri" pitchFamily="34" charset="0"/>
              </a:defRPr>
            </a:lvl5pPr>
            <a:lvl6pPr marL="2495717" indent="-226883" fontAlgn="base">
              <a:spcBef>
                <a:spcPct val="0"/>
              </a:spcBef>
              <a:spcAft>
                <a:spcPct val="0"/>
              </a:spcAft>
              <a:defRPr>
                <a:solidFill>
                  <a:schemeClr val="tx1"/>
                </a:solidFill>
                <a:latin typeface="Calibri" pitchFamily="34" charset="0"/>
              </a:defRPr>
            </a:lvl6pPr>
            <a:lvl7pPr marL="2949483" indent="-226883" fontAlgn="base">
              <a:spcBef>
                <a:spcPct val="0"/>
              </a:spcBef>
              <a:spcAft>
                <a:spcPct val="0"/>
              </a:spcAft>
              <a:defRPr>
                <a:solidFill>
                  <a:schemeClr val="tx1"/>
                </a:solidFill>
                <a:latin typeface="Calibri" pitchFamily="34" charset="0"/>
              </a:defRPr>
            </a:lvl7pPr>
            <a:lvl8pPr marL="3403250" indent="-226883" fontAlgn="base">
              <a:spcBef>
                <a:spcPct val="0"/>
              </a:spcBef>
              <a:spcAft>
                <a:spcPct val="0"/>
              </a:spcAft>
              <a:defRPr>
                <a:solidFill>
                  <a:schemeClr val="tx1"/>
                </a:solidFill>
                <a:latin typeface="Calibri" pitchFamily="34" charset="0"/>
              </a:defRPr>
            </a:lvl8pPr>
            <a:lvl9pPr marL="3857017" indent="-22688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1F36B2F-C564-4BE1-9A16-379C9608906C}" type="slidenum">
              <a:rPr lang="en-US" altLang="en-US" smtClean="0"/>
              <a:pPr fontAlgn="base">
                <a:spcBef>
                  <a:spcPct val="0"/>
                </a:spcBef>
                <a:spcAft>
                  <a:spcPct val="0"/>
                </a:spcAft>
                <a:defRPr/>
              </a:pPr>
              <a:t>18</a:t>
            </a:fld>
            <a:endParaRPr lang="en-US" altLang="en-US"/>
          </a:p>
        </p:txBody>
      </p:sp>
      <p:sp>
        <p:nvSpPr>
          <p:cNvPr id="2" name="Date Placeholder 1"/>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39651145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686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7371" indent="-283604">
              <a:defRPr>
                <a:solidFill>
                  <a:schemeClr val="tx1"/>
                </a:solidFill>
                <a:latin typeface="Calibri" pitchFamily="34" charset="0"/>
              </a:defRPr>
            </a:lvl2pPr>
            <a:lvl3pPr marL="1134416" indent="-226883">
              <a:defRPr>
                <a:solidFill>
                  <a:schemeClr val="tx1"/>
                </a:solidFill>
                <a:latin typeface="Calibri" pitchFamily="34" charset="0"/>
              </a:defRPr>
            </a:lvl3pPr>
            <a:lvl4pPr marL="1588183" indent="-226883">
              <a:defRPr>
                <a:solidFill>
                  <a:schemeClr val="tx1"/>
                </a:solidFill>
                <a:latin typeface="Calibri" pitchFamily="34" charset="0"/>
              </a:defRPr>
            </a:lvl4pPr>
            <a:lvl5pPr marL="2041950" indent="-226883">
              <a:defRPr>
                <a:solidFill>
                  <a:schemeClr val="tx1"/>
                </a:solidFill>
                <a:latin typeface="Calibri" pitchFamily="34" charset="0"/>
              </a:defRPr>
            </a:lvl5pPr>
            <a:lvl6pPr marL="2495717" indent="-226883" fontAlgn="base">
              <a:spcBef>
                <a:spcPct val="0"/>
              </a:spcBef>
              <a:spcAft>
                <a:spcPct val="0"/>
              </a:spcAft>
              <a:defRPr>
                <a:solidFill>
                  <a:schemeClr val="tx1"/>
                </a:solidFill>
                <a:latin typeface="Calibri" pitchFamily="34" charset="0"/>
              </a:defRPr>
            </a:lvl6pPr>
            <a:lvl7pPr marL="2949483" indent="-226883" fontAlgn="base">
              <a:spcBef>
                <a:spcPct val="0"/>
              </a:spcBef>
              <a:spcAft>
                <a:spcPct val="0"/>
              </a:spcAft>
              <a:defRPr>
                <a:solidFill>
                  <a:schemeClr val="tx1"/>
                </a:solidFill>
                <a:latin typeface="Calibri" pitchFamily="34" charset="0"/>
              </a:defRPr>
            </a:lvl7pPr>
            <a:lvl8pPr marL="3403250" indent="-226883" fontAlgn="base">
              <a:spcBef>
                <a:spcPct val="0"/>
              </a:spcBef>
              <a:spcAft>
                <a:spcPct val="0"/>
              </a:spcAft>
              <a:defRPr>
                <a:solidFill>
                  <a:schemeClr val="tx1"/>
                </a:solidFill>
                <a:latin typeface="Calibri" pitchFamily="34" charset="0"/>
              </a:defRPr>
            </a:lvl8pPr>
            <a:lvl9pPr marL="3857017" indent="-22688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D0CF9FD-0998-458C-A317-F0FDE78AF275}" type="slidenum">
              <a:rPr lang="en-US" altLang="en-US" smtClean="0"/>
              <a:pPr fontAlgn="base">
                <a:spcBef>
                  <a:spcPct val="0"/>
                </a:spcBef>
                <a:spcAft>
                  <a:spcPct val="0"/>
                </a:spcAft>
                <a:defRPr/>
              </a:pPr>
              <a:t>19</a:t>
            </a:fld>
            <a:endParaRPr lang="en-US" altLang="en-US"/>
          </a:p>
        </p:txBody>
      </p:sp>
      <p:sp>
        <p:nvSpPr>
          <p:cNvPr id="2" name="Date Placeholder 1"/>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28650168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7371" indent="-283604">
              <a:defRPr>
                <a:solidFill>
                  <a:schemeClr val="tx1"/>
                </a:solidFill>
                <a:latin typeface="Calibri" pitchFamily="34" charset="0"/>
              </a:defRPr>
            </a:lvl2pPr>
            <a:lvl3pPr marL="1134416" indent="-226883">
              <a:defRPr>
                <a:solidFill>
                  <a:schemeClr val="tx1"/>
                </a:solidFill>
                <a:latin typeface="Calibri" pitchFamily="34" charset="0"/>
              </a:defRPr>
            </a:lvl3pPr>
            <a:lvl4pPr marL="1588183" indent="-226883">
              <a:defRPr>
                <a:solidFill>
                  <a:schemeClr val="tx1"/>
                </a:solidFill>
                <a:latin typeface="Calibri" pitchFamily="34" charset="0"/>
              </a:defRPr>
            </a:lvl4pPr>
            <a:lvl5pPr marL="2041950" indent="-226883">
              <a:defRPr>
                <a:solidFill>
                  <a:schemeClr val="tx1"/>
                </a:solidFill>
                <a:latin typeface="Calibri" pitchFamily="34" charset="0"/>
              </a:defRPr>
            </a:lvl5pPr>
            <a:lvl6pPr marL="2495717" indent="-226883" fontAlgn="base">
              <a:spcBef>
                <a:spcPct val="0"/>
              </a:spcBef>
              <a:spcAft>
                <a:spcPct val="0"/>
              </a:spcAft>
              <a:defRPr>
                <a:solidFill>
                  <a:schemeClr val="tx1"/>
                </a:solidFill>
                <a:latin typeface="Calibri" pitchFamily="34" charset="0"/>
              </a:defRPr>
            </a:lvl6pPr>
            <a:lvl7pPr marL="2949483" indent="-226883" fontAlgn="base">
              <a:spcBef>
                <a:spcPct val="0"/>
              </a:spcBef>
              <a:spcAft>
                <a:spcPct val="0"/>
              </a:spcAft>
              <a:defRPr>
                <a:solidFill>
                  <a:schemeClr val="tx1"/>
                </a:solidFill>
                <a:latin typeface="Calibri" pitchFamily="34" charset="0"/>
              </a:defRPr>
            </a:lvl7pPr>
            <a:lvl8pPr marL="3403250" indent="-226883" fontAlgn="base">
              <a:spcBef>
                <a:spcPct val="0"/>
              </a:spcBef>
              <a:spcAft>
                <a:spcPct val="0"/>
              </a:spcAft>
              <a:defRPr>
                <a:solidFill>
                  <a:schemeClr val="tx1"/>
                </a:solidFill>
                <a:latin typeface="Calibri" pitchFamily="34" charset="0"/>
              </a:defRPr>
            </a:lvl8pPr>
            <a:lvl9pPr marL="3857017" indent="-22688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1F36B2F-C564-4BE1-9A16-379C9608906C}" type="slidenum">
              <a:rPr lang="en-US" altLang="en-US" smtClean="0"/>
              <a:pPr fontAlgn="base">
                <a:spcBef>
                  <a:spcPct val="0"/>
                </a:spcBef>
                <a:spcAft>
                  <a:spcPct val="0"/>
                </a:spcAft>
                <a:defRPr/>
              </a:pPr>
              <a:t>2</a:t>
            </a:fld>
            <a:endParaRPr lang="en-US" altLang="en-US"/>
          </a:p>
        </p:txBody>
      </p:sp>
      <p:sp>
        <p:nvSpPr>
          <p:cNvPr id="2" name="Date Placeholder 1"/>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422696975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7371" indent="-283604">
              <a:defRPr>
                <a:solidFill>
                  <a:schemeClr val="tx1"/>
                </a:solidFill>
                <a:latin typeface="Calibri" pitchFamily="34" charset="0"/>
              </a:defRPr>
            </a:lvl2pPr>
            <a:lvl3pPr marL="1134416" indent="-226883">
              <a:defRPr>
                <a:solidFill>
                  <a:schemeClr val="tx1"/>
                </a:solidFill>
                <a:latin typeface="Calibri" pitchFamily="34" charset="0"/>
              </a:defRPr>
            </a:lvl3pPr>
            <a:lvl4pPr marL="1588183" indent="-226883">
              <a:defRPr>
                <a:solidFill>
                  <a:schemeClr val="tx1"/>
                </a:solidFill>
                <a:latin typeface="Calibri" pitchFamily="34" charset="0"/>
              </a:defRPr>
            </a:lvl4pPr>
            <a:lvl5pPr marL="2041950" indent="-226883">
              <a:defRPr>
                <a:solidFill>
                  <a:schemeClr val="tx1"/>
                </a:solidFill>
                <a:latin typeface="Calibri" pitchFamily="34" charset="0"/>
              </a:defRPr>
            </a:lvl5pPr>
            <a:lvl6pPr marL="2495717" indent="-226883" fontAlgn="base">
              <a:spcBef>
                <a:spcPct val="0"/>
              </a:spcBef>
              <a:spcAft>
                <a:spcPct val="0"/>
              </a:spcAft>
              <a:defRPr>
                <a:solidFill>
                  <a:schemeClr val="tx1"/>
                </a:solidFill>
                <a:latin typeface="Calibri" pitchFamily="34" charset="0"/>
              </a:defRPr>
            </a:lvl6pPr>
            <a:lvl7pPr marL="2949483" indent="-226883" fontAlgn="base">
              <a:spcBef>
                <a:spcPct val="0"/>
              </a:spcBef>
              <a:spcAft>
                <a:spcPct val="0"/>
              </a:spcAft>
              <a:defRPr>
                <a:solidFill>
                  <a:schemeClr val="tx1"/>
                </a:solidFill>
                <a:latin typeface="Calibri" pitchFamily="34" charset="0"/>
              </a:defRPr>
            </a:lvl7pPr>
            <a:lvl8pPr marL="3403250" indent="-226883" fontAlgn="base">
              <a:spcBef>
                <a:spcPct val="0"/>
              </a:spcBef>
              <a:spcAft>
                <a:spcPct val="0"/>
              </a:spcAft>
              <a:defRPr>
                <a:solidFill>
                  <a:schemeClr val="tx1"/>
                </a:solidFill>
                <a:latin typeface="Calibri" pitchFamily="34" charset="0"/>
              </a:defRPr>
            </a:lvl8pPr>
            <a:lvl9pPr marL="3857017" indent="-22688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1F36B2F-C564-4BE1-9A16-379C9608906C}" type="slidenum">
              <a:rPr lang="en-US" altLang="en-US" smtClean="0"/>
              <a:pPr fontAlgn="base">
                <a:spcBef>
                  <a:spcPct val="0"/>
                </a:spcBef>
                <a:spcAft>
                  <a:spcPct val="0"/>
                </a:spcAft>
                <a:defRPr/>
              </a:pPr>
              <a:t>20</a:t>
            </a:fld>
            <a:endParaRPr lang="en-US" altLang="en-US"/>
          </a:p>
        </p:txBody>
      </p:sp>
      <p:sp>
        <p:nvSpPr>
          <p:cNvPr id="2" name="Date Placeholder 1"/>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112409418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a:p>
        </p:txBody>
      </p:sp>
      <p:sp>
        <p:nvSpPr>
          <p:cNvPr id="3584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7371" indent="-283604">
              <a:defRPr>
                <a:solidFill>
                  <a:schemeClr val="tx1"/>
                </a:solidFill>
                <a:latin typeface="Calibri" pitchFamily="34" charset="0"/>
              </a:defRPr>
            </a:lvl2pPr>
            <a:lvl3pPr marL="1134416" indent="-226883">
              <a:defRPr>
                <a:solidFill>
                  <a:schemeClr val="tx1"/>
                </a:solidFill>
                <a:latin typeface="Calibri" pitchFamily="34" charset="0"/>
              </a:defRPr>
            </a:lvl3pPr>
            <a:lvl4pPr marL="1588183" indent="-226883">
              <a:defRPr>
                <a:solidFill>
                  <a:schemeClr val="tx1"/>
                </a:solidFill>
                <a:latin typeface="Calibri" pitchFamily="34" charset="0"/>
              </a:defRPr>
            </a:lvl4pPr>
            <a:lvl5pPr marL="2041950" indent="-226883">
              <a:defRPr>
                <a:solidFill>
                  <a:schemeClr val="tx1"/>
                </a:solidFill>
                <a:latin typeface="Calibri" pitchFamily="34" charset="0"/>
              </a:defRPr>
            </a:lvl5pPr>
            <a:lvl6pPr marL="2495717" indent="-226883" fontAlgn="base">
              <a:spcBef>
                <a:spcPct val="0"/>
              </a:spcBef>
              <a:spcAft>
                <a:spcPct val="0"/>
              </a:spcAft>
              <a:defRPr>
                <a:solidFill>
                  <a:schemeClr val="tx1"/>
                </a:solidFill>
                <a:latin typeface="Calibri" pitchFamily="34" charset="0"/>
              </a:defRPr>
            </a:lvl6pPr>
            <a:lvl7pPr marL="2949483" indent="-226883" fontAlgn="base">
              <a:spcBef>
                <a:spcPct val="0"/>
              </a:spcBef>
              <a:spcAft>
                <a:spcPct val="0"/>
              </a:spcAft>
              <a:defRPr>
                <a:solidFill>
                  <a:schemeClr val="tx1"/>
                </a:solidFill>
                <a:latin typeface="Calibri" pitchFamily="34" charset="0"/>
              </a:defRPr>
            </a:lvl7pPr>
            <a:lvl8pPr marL="3403250" indent="-226883" fontAlgn="base">
              <a:spcBef>
                <a:spcPct val="0"/>
              </a:spcBef>
              <a:spcAft>
                <a:spcPct val="0"/>
              </a:spcAft>
              <a:defRPr>
                <a:solidFill>
                  <a:schemeClr val="tx1"/>
                </a:solidFill>
                <a:latin typeface="Calibri" pitchFamily="34" charset="0"/>
              </a:defRPr>
            </a:lvl8pPr>
            <a:lvl9pPr marL="3857017" indent="-22688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1F36B2F-C564-4BE1-9A16-379C9608906C}" type="slidenum">
              <a:rPr lang="en-US" altLang="en-US" smtClean="0"/>
              <a:pPr fontAlgn="base">
                <a:spcBef>
                  <a:spcPct val="0"/>
                </a:spcBef>
                <a:spcAft>
                  <a:spcPct val="0"/>
                </a:spcAft>
                <a:defRPr/>
              </a:pPr>
              <a:t>21</a:t>
            </a:fld>
            <a:endParaRPr lang="en-US" altLang="en-US"/>
          </a:p>
        </p:txBody>
      </p:sp>
      <p:sp>
        <p:nvSpPr>
          <p:cNvPr id="2" name="Date Placeholder 1"/>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38284494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837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7371" indent="-283604">
              <a:defRPr>
                <a:solidFill>
                  <a:schemeClr val="tx1"/>
                </a:solidFill>
                <a:latin typeface="Calibri" pitchFamily="34" charset="0"/>
              </a:defRPr>
            </a:lvl2pPr>
            <a:lvl3pPr marL="1134416" indent="-226883">
              <a:defRPr>
                <a:solidFill>
                  <a:schemeClr val="tx1"/>
                </a:solidFill>
                <a:latin typeface="Calibri" pitchFamily="34" charset="0"/>
              </a:defRPr>
            </a:lvl3pPr>
            <a:lvl4pPr marL="1588183" indent="-226883">
              <a:defRPr>
                <a:solidFill>
                  <a:schemeClr val="tx1"/>
                </a:solidFill>
                <a:latin typeface="Calibri" pitchFamily="34" charset="0"/>
              </a:defRPr>
            </a:lvl4pPr>
            <a:lvl5pPr marL="2041950" indent="-226883">
              <a:defRPr>
                <a:solidFill>
                  <a:schemeClr val="tx1"/>
                </a:solidFill>
                <a:latin typeface="Calibri" pitchFamily="34" charset="0"/>
              </a:defRPr>
            </a:lvl5pPr>
            <a:lvl6pPr marL="2495717" indent="-226883" fontAlgn="base">
              <a:spcBef>
                <a:spcPct val="0"/>
              </a:spcBef>
              <a:spcAft>
                <a:spcPct val="0"/>
              </a:spcAft>
              <a:defRPr>
                <a:solidFill>
                  <a:schemeClr val="tx1"/>
                </a:solidFill>
                <a:latin typeface="Calibri" pitchFamily="34" charset="0"/>
              </a:defRPr>
            </a:lvl6pPr>
            <a:lvl7pPr marL="2949483" indent="-226883" fontAlgn="base">
              <a:spcBef>
                <a:spcPct val="0"/>
              </a:spcBef>
              <a:spcAft>
                <a:spcPct val="0"/>
              </a:spcAft>
              <a:defRPr>
                <a:solidFill>
                  <a:schemeClr val="tx1"/>
                </a:solidFill>
                <a:latin typeface="Calibri" pitchFamily="34" charset="0"/>
              </a:defRPr>
            </a:lvl7pPr>
            <a:lvl8pPr marL="3403250" indent="-226883" fontAlgn="base">
              <a:spcBef>
                <a:spcPct val="0"/>
              </a:spcBef>
              <a:spcAft>
                <a:spcPct val="0"/>
              </a:spcAft>
              <a:defRPr>
                <a:solidFill>
                  <a:schemeClr val="tx1"/>
                </a:solidFill>
                <a:latin typeface="Calibri" pitchFamily="34" charset="0"/>
              </a:defRPr>
            </a:lvl8pPr>
            <a:lvl9pPr marL="3857017" indent="-22688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7F385B9-D4A8-48B3-A44A-61FB1E100CEE}" type="slidenum">
              <a:rPr lang="en-US" altLang="en-US" smtClean="0"/>
              <a:pPr fontAlgn="base">
                <a:spcBef>
                  <a:spcPct val="0"/>
                </a:spcBef>
                <a:spcAft>
                  <a:spcPct val="0"/>
                </a:spcAft>
                <a:defRPr/>
              </a:pPr>
              <a:t>22</a:t>
            </a:fld>
            <a:endParaRPr lang="en-US" altLang="en-US"/>
          </a:p>
        </p:txBody>
      </p:sp>
      <p:sp>
        <p:nvSpPr>
          <p:cNvPr id="2" name="Date Placeholder 1"/>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18784195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837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7371" indent="-283604">
              <a:defRPr>
                <a:solidFill>
                  <a:schemeClr val="tx1"/>
                </a:solidFill>
                <a:latin typeface="Calibri" pitchFamily="34" charset="0"/>
              </a:defRPr>
            </a:lvl2pPr>
            <a:lvl3pPr marL="1134416" indent="-226883">
              <a:defRPr>
                <a:solidFill>
                  <a:schemeClr val="tx1"/>
                </a:solidFill>
                <a:latin typeface="Calibri" pitchFamily="34" charset="0"/>
              </a:defRPr>
            </a:lvl3pPr>
            <a:lvl4pPr marL="1588183" indent="-226883">
              <a:defRPr>
                <a:solidFill>
                  <a:schemeClr val="tx1"/>
                </a:solidFill>
                <a:latin typeface="Calibri" pitchFamily="34" charset="0"/>
              </a:defRPr>
            </a:lvl4pPr>
            <a:lvl5pPr marL="2041950" indent="-226883">
              <a:defRPr>
                <a:solidFill>
                  <a:schemeClr val="tx1"/>
                </a:solidFill>
                <a:latin typeface="Calibri" pitchFamily="34" charset="0"/>
              </a:defRPr>
            </a:lvl5pPr>
            <a:lvl6pPr marL="2495717" indent="-226883" fontAlgn="base">
              <a:spcBef>
                <a:spcPct val="0"/>
              </a:spcBef>
              <a:spcAft>
                <a:spcPct val="0"/>
              </a:spcAft>
              <a:defRPr>
                <a:solidFill>
                  <a:schemeClr val="tx1"/>
                </a:solidFill>
                <a:latin typeface="Calibri" pitchFamily="34" charset="0"/>
              </a:defRPr>
            </a:lvl6pPr>
            <a:lvl7pPr marL="2949483" indent="-226883" fontAlgn="base">
              <a:spcBef>
                <a:spcPct val="0"/>
              </a:spcBef>
              <a:spcAft>
                <a:spcPct val="0"/>
              </a:spcAft>
              <a:defRPr>
                <a:solidFill>
                  <a:schemeClr val="tx1"/>
                </a:solidFill>
                <a:latin typeface="Calibri" pitchFamily="34" charset="0"/>
              </a:defRPr>
            </a:lvl7pPr>
            <a:lvl8pPr marL="3403250" indent="-226883" fontAlgn="base">
              <a:spcBef>
                <a:spcPct val="0"/>
              </a:spcBef>
              <a:spcAft>
                <a:spcPct val="0"/>
              </a:spcAft>
              <a:defRPr>
                <a:solidFill>
                  <a:schemeClr val="tx1"/>
                </a:solidFill>
                <a:latin typeface="Calibri" pitchFamily="34" charset="0"/>
              </a:defRPr>
            </a:lvl8pPr>
            <a:lvl9pPr marL="3857017" indent="-22688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7F385B9-D4A8-48B3-A44A-61FB1E100CEE}" type="slidenum">
              <a:rPr lang="en-US" altLang="en-US" smtClean="0"/>
              <a:pPr fontAlgn="base">
                <a:spcBef>
                  <a:spcPct val="0"/>
                </a:spcBef>
                <a:spcAft>
                  <a:spcPct val="0"/>
                </a:spcAft>
                <a:defRPr/>
              </a:pPr>
              <a:t>23</a:t>
            </a:fld>
            <a:endParaRPr lang="en-US" altLang="en-US"/>
          </a:p>
        </p:txBody>
      </p:sp>
      <p:sp>
        <p:nvSpPr>
          <p:cNvPr id="2" name="Date Placeholder 1"/>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27535498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686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7371" indent="-283604">
              <a:defRPr>
                <a:solidFill>
                  <a:schemeClr val="tx1"/>
                </a:solidFill>
                <a:latin typeface="Calibri" pitchFamily="34" charset="0"/>
              </a:defRPr>
            </a:lvl2pPr>
            <a:lvl3pPr marL="1134416" indent="-226883">
              <a:defRPr>
                <a:solidFill>
                  <a:schemeClr val="tx1"/>
                </a:solidFill>
                <a:latin typeface="Calibri" pitchFamily="34" charset="0"/>
              </a:defRPr>
            </a:lvl3pPr>
            <a:lvl4pPr marL="1588183" indent="-226883">
              <a:defRPr>
                <a:solidFill>
                  <a:schemeClr val="tx1"/>
                </a:solidFill>
                <a:latin typeface="Calibri" pitchFamily="34" charset="0"/>
              </a:defRPr>
            </a:lvl4pPr>
            <a:lvl5pPr marL="2041950" indent="-226883">
              <a:defRPr>
                <a:solidFill>
                  <a:schemeClr val="tx1"/>
                </a:solidFill>
                <a:latin typeface="Calibri" pitchFamily="34" charset="0"/>
              </a:defRPr>
            </a:lvl5pPr>
            <a:lvl6pPr marL="2495717" indent="-226883" fontAlgn="base">
              <a:spcBef>
                <a:spcPct val="0"/>
              </a:spcBef>
              <a:spcAft>
                <a:spcPct val="0"/>
              </a:spcAft>
              <a:defRPr>
                <a:solidFill>
                  <a:schemeClr val="tx1"/>
                </a:solidFill>
                <a:latin typeface="Calibri" pitchFamily="34" charset="0"/>
              </a:defRPr>
            </a:lvl6pPr>
            <a:lvl7pPr marL="2949483" indent="-226883" fontAlgn="base">
              <a:spcBef>
                <a:spcPct val="0"/>
              </a:spcBef>
              <a:spcAft>
                <a:spcPct val="0"/>
              </a:spcAft>
              <a:defRPr>
                <a:solidFill>
                  <a:schemeClr val="tx1"/>
                </a:solidFill>
                <a:latin typeface="Calibri" pitchFamily="34" charset="0"/>
              </a:defRPr>
            </a:lvl7pPr>
            <a:lvl8pPr marL="3403250" indent="-226883" fontAlgn="base">
              <a:spcBef>
                <a:spcPct val="0"/>
              </a:spcBef>
              <a:spcAft>
                <a:spcPct val="0"/>
              </a:spcAft>
              <a:defRPr>
                <a:solidFill>
                  <a:schemeClr val="tx1"/>
                </a:solidFill>
                <a:latin typeface="Calibri" pitchFamily="34" charset="0"/>
              </a:defRPr>
            </a:lvl8pPr>
            <a:lvl9pPr marL="3857017" indent="-22688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D0CF9FD-0998-458C-A317-F0FDE78AF275}" type="slidenum">
              <a:rPr lang="en-US" altLang="en-US" smtClean="0"/>
              <a:pPr fontAlgn="base">
                <a:spcBef>
                  <a:spcPct val="0"/>
                </a:spcBef>
                <a:spcAft>
                  <a:spcPct val="0"/>
                </a:spcAft>
                <a:defRPr/>
              </a:pPr>
              <a:t>3</a:t>
            </a:fld>
            <a:endParaRPr lang="en-US" altLang="en-US"/>
          </a:p>
        </p:txBody>
      </p:sp>
      <p:sp>
        <p:nvSpPr>
          <p:cNvPr id="2" name="Date Placeholder 1"/>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40094949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7371" indent="-283604">
              <a:defRPr>
                <a:solidFill>
                  <a:schemeClr val="tx1"/>
                </a:solidFill>
                <a:latin typeface="Calibri" pitchFamily="34" charset="0"/>
              </a:defRPr>
            </a:lvl2pPr>
            <a:lvl3pPr marL="1134416" indent="-226883">
              <a:defRPr>
                <a:solidFill>
                  <a:schemeClr val="tx1"/>
                </a:solidFill>
                <a:latin typeface="Calibri" pitchFamily="34" charset="0"/>
              </a:defRPr>
            </a:lvl3pPr>
            <a:lvl4pPr marL="1588183" indent="-226883">
              <a:defRPr>
                <a:solidFill>
                  <a:schemeClr val="tx1"/>
                </a:solidFill>
                <a:latin typeface="Calibri" pitchFamily="34" charset="0"/>
              </a:defRPr>
            </a:lvl4pPr>
            <a:lvl5pPr marL="2041950" indent="-226883">
              <a:defRPr>
                <a:solidFill>
                  <a:schemeClr val="tx1"/>
                </a:solidFill>
                <a:latin typeface="Calibri" pitchFamily="34" charset="0"/>
              </a:defRPr>
            </a:lvl5pPr>
            <a:lvl6pPr marL="2495717" indent="-226883" fontAlgn="base">
              <a:spcBef>
                <a:spcPct val="0"/>
              </a:spcBef>
              <a:spcAft>
                <a:spcPct val="0"/>
              </a:spcAft>
              <a:defRPr>
                <a:solidFill>
                  <a:schemeClr val="tx1"/>
                </a:solidFill>
                <a:latin typeface="Calibri" pitchFamily="34" charset="0"/>
              </a:defRPr>
            </a:lvl6pPr>
            <a:lvl7pPr marL="2949483" indent="-226883" fontAlgn="base">
              <a:spcBef>
                <a:spcPct val="0"/>
              </a:spcBef>
              <a:spcAft>
                <a:spcPct val="0"/>
              </a:spcAft>
              <a:defRPr>
                <a:solidFill>
                  <a:schemeClr val="tx1"/>
                </a:solidFill>
                <a:latin typeface="Calibri" pitchFamily="34" charset="0"/>
              </a:defRPr>
            </a:lvl7pPr>
            <a:lvl8pPr marL="3403250" indent="-226883" fontAlgn="base">
              <a:spcBef>
                <a:spcPct val="0"/>
              </a:spcBef>
              <a:spcAft>
                <a:spcPct val="0"/>
              </a:spcAft>
              <a:defRPr>
                <a:solidFill>
                  <a:schemeClr val="tx1"/>
                </a:solidFill>
                <a:latin typeface="Calibri" pitchFamily="34" charset="0"/>
              </a:defRPr>
            </a:lvl8pPr>
            <a:lvl9pPr marL="3857017" indent="-22688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1F36B2F-C564-4BE1-9A16-379C9608906C}" type="slidenum">
              <a:rPr lang="en-US" altLang="en-US" smtClean="0"/>
              <a:pPr fontAlgn="base">
                <a:spcBef>
                  <a:spcPct val="0"/>
                </a:spcBef>
                <a:spcAft>
                  <a:spcPct val="0"/>
                </a:spcAft>
                <a:defRPr/>
              </a:pPr>
              <a:t>4</a:t>
            </a:fld>
            <a:endParaRPr lang="en-US" altLang="en-US"/>
          </a:p>
        </p:txBody>
      </p:sp>
      <p:sp>
        <p:nvSpPr>
          <p:cNvPr id="2" name="Date Placeholder 1"/>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1177112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7371" indent="-283604">
              <a:defRPr>
                <a:solidFill>
                  <a:schemeClr val="tx1"/>
                </a:solidFill>
                <a:latin typeface="Calibri" pitchFamily="34" charset="0"/>
              </a:defRPr>
            </a:lvl2pPr>
            <a:lvl3pPr marL="1134416" indent="-226883">
              <a:defRPr>
                <a:solidFill>
                  <a:schemeClr val="tx1"/>
                </a:solidFill>
                <a:latin typeface="Calibri" pitchFamily="34" charset="0"/>
              </a:defRPr>
            </a:lvl3pPr>
            <a:lvl4pPr marL="1588183" indent="-226883">
              <a:defRPr>
                <a:solidFill>
                  <a:schemeClr val="tx1"/>
                </a:solidFill>
                <a:latin typeface="Calibri" pitchFamily="34" charset="0"/>
              </a:defRPr>
            </a:lvl4pPr>
            <a:lvl5pPr marL="2041950" indent="-226883">
              <a:defRPr>
                <a:solidFill>
                  <a:schemeClr val="tx1"/>
                </a:solidFill>
                <a:latin typeface="Calibri" pitchFamily="34" charset="0"/>
              </a:defRPr>
            </a:lvl5pPr>
            <a:lvl6pPr marL="2495717" indent="-226883" fontAlgn="base">
              <a:spcBef>
                <a:spcPct val="0"/>
              </a:spcBef>
              <a:spcAft>
                <a:spcPct val="0"/>
              </a:spcAft>
              <a:defRPr>
                <a:solidFill>
                  <a:schemeClr val="tx1"/>
                </a:solidFill>
                <a:latin typeface="Calibri" pitchFamily="34" charset="0"/>
              </a:defRPr>
            </a:lvl6pPr>
            <a:lvl7pPr marL="2949483" indent="-226883" fontAlgn="base">
              <a:spcBef>
                <a:spcPct val="0"/>
              </a:spcBef>
              <a:spcAft>
                <a:spcPct val="0"/>
              </a:spcAft>
              <a:defRPr>
                <a:solidFill>
                  <a:schemeClr val="tx1"/>
                </a:solidFill>
                <a:latin typeface="Calibri" pitchFamily="34" charset="0"/>
              </a:defRPr>
            </a:lvl7pPr>
            <a:lvl8pPr marL="3403250" indent="-226883" fontAlgn="base">
              <a:spcBef>
                <a:spcPct val="0"/>
              </a:spcBef>
              <a:spcAft>
                <a:spcPct val="0"/>
              </a:spcAft>
              <a:defRPr>
                <a:solidFill>
                  <a:schemeClr val="tx1"/>
                </a:solidFill>
                <a:latin typeface="Calibri" pitchFamily="34" charset="0"/>
              </a:defRPr>
            </a:lvl8pPr>
            <a:lvl9pPr marL="3857017" indent="-22688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1F36B2F-C564-4BE1-9A16-379C9608906C}" type="slidenum">
              <a:rPr lang="en-US" altLang="en-US" smtClean="0"/>
              <a:pPr fontAlgn="base">
                <a:spcBef>
                  <a:spcPct val="0"/>
                </a:spcBef>
                <a:spcAft>
                  <a:spcPct val="0"/>
                </a:spcAft>
                <a:defRPr/>
              </a:pPr>
              <a:t>5</a:t>
            </a:fld>
            <a:endParaRPr lang="en-US" altLang="en-US"/>
          </a:p>
        </p:txBody>
      </p:sp>
      <p:sp>
        <p:nvSpPr>
          <p:cNvPr id="2" name="Date Placeholder 1"/>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36857440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7371" indent="-283604">
              <a:defRPr>
                <a:solidFill>
                  <a:schemeClr val="tx1"/>
                </a:solidFill>
                <a:latin typeface="Calibri" pitchFamily="34" charset="0"/>
              </a:defRPr>
            </a:lvl2pPr>
            <a:lvl3pPr marL="1134416" indent="-226883">
              <a:defRPr>
                <a:solidFill>
                  <a:schemeClr val="tx1"/>
                </a:solidFill>
                <a:latin typeface="Calibri" pitchFamily="34" charset="0"/>
              </a:defRPr>
            </a:lvl3pPr>
            <a:lvl4pPr marL="1588183" indent="-226883">
              <a:defRPr>
                <a:solidFill>
                  <a:schemeClr val="tx1"/>
                </a:solidFill>
                <a:latin typeface="Calibri" pitchFamily="34" charset="0"/>
              </a:defRPr>
            </a:lvl4pPr>
            <a:lvl5pPr marL="2041950" indent="-226883">
              <a:defRPr>
                <a:solidFill>
                  <a:schemeClr val="tx1"/>
                </a:solidFill>
                <a:latin typeface="Calibri" pitchFamily="34" charset="0"/>
              </a:defRPr>
            </a:lvl5pPr>
            <a:lvl6pPr marL="2495717" indent="-226883" fontAlgn="base">
              <a:spcBef>
                <a:spcPct val="0"/>
              </a:spcBef>
              <a:spcAft>
                <a:spcPct val="0"/>
              </a:spcAft>
              <a:defRPr>
                <a:solidFill>
                  <a:schemeClr val="tx1"/>
                </a:solidFill>
                <a:latin typeface="Calibri" pitchFamily="34" charset="0"/>
              </a:defRPr>
            </a:lvl6pPr>
            <a:lvl7pPr marL="2949483" indent="-226883" fontAlgn="base">
              <a:spcBef>
                <a:spcPct val="0"/>
              </a:spcBef>
              <a:spcAft>
                <a:spcPct val="0"/>
              </a:spcAft>
              <a:defRPr>
                <a:solidFill>
                  <a:schemeClr val="tx1"/>
                </a:solidFill>
                <a:latin typeface="Calibri" pitchFamily="34" charset="0"/>
              </a:defRPr>
            </a:lvl7pPr>
            <a:lvl8pPr marL="3403250" indent="-226883" fontAlgn="base">
              <a:spcBef>
                <a:spcPct val="0"/>
              </a:spcBef>
              <a:spcAft>
                <a:spcPct val="0"/>
              </a:spcAft>
              <a:defRPr>
                <a:solidFill>
                  <a:schemeClr val="tx1"/>
                </a:solidFill>
                <a:latin typeface="Calibri" pitchFamily="34" charset="0"/>
              </a:defRPr>
            </a:lvl8pPr>
            <a:lvl9pPr marL="3857017" indent="-22688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1F36B2F-C564-4BE1-9A16-379C9608906C}" type="slidenum">
              <a:rPr lang="en-US" altLang="en-US" smtClean="0"/>
              <a:pPr fontAlgn="base">
                <a:spcBef>
                  <a:spcPct val="0"/>
                </a:spcBef>
                <a:spcAft>
                  <a:spcPct val="0"/>
                </a:spcAft>
                <a:defRPr/>
              </a:pPr>
              <a:t>6</a:t>
            </a:fld>
            <a:endParaRPr lang="en-US" altLang="en-US"/>
          </a:p>
        </p:txBody>
      </p:sp>
      <p:sp>
        <p:nvSpPr>
          <p:cNvPr id="2" name="Date Placeholder 1"/>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12628988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7371" indent="-283604">
              <a:defRPr>
                <a:solidFill>
                  <a:schemeClr val="tx1"/>
                </a:solidFill>
                <a:latin typeface="Calibri" pitchFamily="34" charset="0"/>
              </a:defRPr>
            </a:lvl2pPr>
            <a:lvl3pPr marL="1134416" indent="-226883">
              <a:defRPr>
                <a:solidFill>
                  <a:schemeClr val="tx1"/>
                </a:solidFill>
                <a:latin typeface="Calibri" pitchFamily="34" charset="0"/>
              </a:defRPr>
            </a:lvl3pPr>
            <a:lvl4pPr marL="1588183" indent="-226883">
              <a:defRPr>
                <a:solidFill>
                  <a:schemeClr val="tx1"/>
                </a:solidFill>
                <a:latin typeface="Calibri" pitchFamily="34" charset="0"/>
              </a:defRPr>
            </a:lvl4pPr>
            <a:lvl5pPr marL="2041950" indent="-226883">
              <a:defRPr>
                <a:solidFill>
                  <a:schemeClr val="tx1"/>
                </a:solidFill>
                <a:latin typeface="Calibri" pitchFamily="34" charset="0"/>
              </a:defRPr>
            </a:lvl5pPr>
            <a:lvl6pPr marL="2495717" indent="-226883" fontAlgn="base">
              <a:spcBef>
                <a:spcPct val="0"/>
              </a:spcBef>
              <a:spcAft>
                <a:spcPct val="0"/>
              </a:spcAft>
              <a:defRPr>
                <a:solidFill>
                  <a:schemeClr val="tx1"/>
                </a:solidFill>
                <a:latin typeface="Calibri" pitchFamily="34" charset="0"/>
              </a:defRPr>
            </a:lvl6pPr>
            <a:lvl7pPr marL="2949483" indent="-226883" fontAlgn="base">
              <a:spcBef>
                <a:spcPct val="0"/>
              </a:spcBef>
              <a:spcAft>
                <a:spcPct val="0"/>
              </a:spcAft>
              <a:defRPr>
                <a:solidFill>
                  <a:schemeClr val="tx1"/>
                </a:solidFill>
                <a:latin typeface="Calibri" pitchFamily="34" charset="0"/>
              </a:defRPr>
            </a:lvl7pPr>
            <a:lvl8pPr marL="3403250" indent="-226883" fontAlgn="base">
              <a:spcBef>
                <a:spcPct val="0"/>
              </a:spcBef>
              <a:spcAft>
                <a:spcPct val="0"/>
              </a:spcAft>
              <a:defRPr>
                <a:solidFill>
                  <a:schemeClr val="tx1"/>
                </a:solidFill>
                <a:latin typeface="Calibri" pitchFamily="34" charset="0"/>
              </a:defRPr>
            </a:lvl8pPr>
            <a:lvl9pPr marL="3857017" indent="-22688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1F36B2F-C564-4BE1-9A16-379C9608906C}" type="slidenum">
              <a:rPr lang="en-US" altLang="en-US" smtClean="0"/>
              <a:pPr fontAlgn="base">
                <a:spcBef>
                  <a:spcPct val="0"/>
                </a:spcBef>
                <a:spcAft>
                  <a:spcPct val="0"/>
                </a:spcAft>
                <a:defRPr/>
              </a:pPr>
              <a:t>7</a:t>
            </a:fld>
            <a:endParaRPr lang="en-US" altLang="en-US"/>
          </a:p>
        </p:txBody>
      </p:sp>
      <p:sp>
        <p:nvSpPr>
          <p:cNvPr id="2" name="Date Placeholder 1"/>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12628988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6868"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7371" indent="-283604">
              <a:defRPr>
                <a:solidFill>
                  <a:schemeClr val="tx1"/>
                </a:solidFill>
                <a:latin typeface="Calibri" pitchFamily="34" charset="0"/>
              </a:defRPr>
            </a:lvl2pPr>
            <a:lvl3pPr marL="1134416" indent="-226883">
              <a:defRPr>
                <a:solidFill>
                  <a:schemeClr val="tx1"/>
                </a:solidFill>
                <a:latin typeface="Calibri" pitchFamily="34" charset="0"/>
              </a:defRPr>
            </a:lvl3pPr>
            <a:lvl4pPr marL="1588183" indent="-226883">
              <a:defRPr>
                <a:solidFill>
                  <a:schemeClr val="tx1"/>
                </a:solidFill>
                <a:latin typeface="Calibri" pitchFamily="34" charset="0"/>
              </a:defRPr>
            </a:lvl4pPr>
            <a:lvl5pPr marL="2041950" indent="-226883">
              <a:defRPr>
                <a:solidFill>
                  <a:schemeClr val="tx1"/>
                </a:solidFill>
                <a:latin typeface="Calibri" pitchFamily="34" charset="0"/>
              </a:defRPr>
            </a:lvl5pPr>
            <a:lvl6pPr marL="2495717" indent="-226883" fontAlgn="base">
              <a:spcBef>
                <a:spcPct val="0"/>
              </a:spcBef>
              <a:spcAft>
                <a:spcPct val="0"/>
              </a:spcAft>
              <a:defRPr>
                <a:solidFill>
                  <a:schemeClr val="tx1"/>
                </a:solidFill>
                <a:latin typeface="Calibri" pitchFamily="34" charset="0"/>
              </a:defRPr>
            </a:lvl6pPr>
            <a:lvl7pPr marL="2949483" indent="-226883" fontAlgn="base">
              <a:spcBef>
                <a:spcPct val="0"/>
              </a:spcBef>
              <a:spcAft>
                <a:spcPct val="0"/>
              </a:spcAft>
              <a:defRPr>
                <a:solidFill>
                  <a:schemeClr val="tx1"/>
                </a:solidFill>
                <a:latin typeface="Calibri" pitchFamily="34" charset="0"/>
              </a:defRPr>
            </a:lvl7pPr>
            <a:lvl8pPr marL="3403250" indent="-226883" fontAlgn="base">
              <a:spcBef>
                <a:spcPct val="0"/>
              </a:spcBef>
              <a:spcAft>
                <a:spcPct val="0"/>
              </a:spcAft>
              <a:defRPr>
                <a:solidFill>
                  <a:schemeClr val="tx1"/>
                </a:solidFill>
                <a:latin typeface="Calibri" pitchFamily="34" charset="0"/>
              </a:defRPr>
            </a:lvl8pPr>
            <a:lvl9pPr marL="3857017" indent="-22688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2D0CF9FD-0998-458C-A317-F0FDE78AF275}" type="slidenum">
              <a:rPr lang="en-US" altLang="en-US" smtClean="0"/>
              <a:pPr fontAlgn="base">
                <a:spcBef>
                  <a:spcPct val="0"/>
                </a:spcBef>
                <a:spcAft>
                  <a:spcPct val="0"/>
                </a:spcAft>
                <a:defRPr/>
              </a:pPr>
              <a:t>8</a:t>
            </a:fld>
            <a:endParaRPr lang="en-US" altLang="en-US"/>
          </a:p>
        </p:txBody>
      </p:sp>
      <p:sp>
        <p:nvSpPr>
          <p:cNvPr id="2" name="Date Placeholder 1"/>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389392198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itchFamily="34" charset="0"/>
              </a:defRPr>
            </a:lvl1pPr>
            <a:lvl2pPr marL="737371" indent="-283604">
              <a:defRPr>
                <a:solidFill>
                  <a:schemeClr val="tx1"/>
                </a:solidFill>
                <a:latin typeface="Calibri" pitchFamily="34" charset="0"/>
              </a:defRPr>
            </a:lvl2pPr>
            <a:lvl3pPr marL="1134416" indent="-226883">
              <a:defRPr>
                <a:solidFill>
                  <a:schemeClr val="tx1"/>
                </a:solidFill>
                <a:latin typeface="Calibri" pitchFamily="34" charset="0"/>
              </a:defRPr>
            </a:lvl3pPr>
            <a:lvl4pPr marL="1588183" indent="-226883">
              <a:defRPr>
                <a:solidFill>
                  <a:schemeClr val="tx1"/>
                </a:solidFill>
                <a:latin typeface="Calibri" pitchFamily="34" charset="0"/>
              </a:defRPr>
            </a:lvl4pPr>
            <a:lvl5pPr marL="2041950" indent="-226883">
              <a:defRPr>
                <a:solidFill>
                  <a:schemeClr val="tx1"/>
                </a:solidFill>
                <a:latin typeface="Calibri" pitchFamily="34" charset="0"/>
              </a:defRPr>
            </a:lvl5pPr>
            <a:lvl6pPr marL="2495717" indent="-226883" fontAlgn="base">
              <a:spcBef>
                <a:spcPct val="0"/>
              </a:spcBef>
              <a:spcAft>
                <a:spcPct val="0"/>
              </a:spcAft>
              <a:defRPr>
                <a:solidFill>
                  <a:schemeClr val="tx1"/>
                </a:solidFill>
                <a:latin typeface="Calibri" pitchFamily="34" charset="0"/>
              </a:defRPr>
            </a:lvl6pPr>
            <a:lvl7pPr marL="2949483" indent="-226883" fontAlgn="base">
              <a:spcBef>
                <a:spcPct val="0"/>
              </a:spcBef>
              <a:spcAft>
                <a:spcPct val="0"/>
              </a:spcAft>
              <a:defRPr>
                <a:solidFill>
                  <a:schemeClr val="tx1"/>
                </a:solidFill>
                <a:latin typeface="Calibri" pitchFamily="34" charset="0"/>
              </a:defRPr>
            </a:lvl7pPr>
            <a:lvl8pPr marL="3403250" indent="-226883" fontAlgn="base">
              <a:spcBef>
                <a:spcPct val="0"/>
              </a:spcBef>
              <a:spcAft>
                <a:spcPct val="0"/>
              </a:spcAft>
              <a:defRPr>
                <a:solidFill>
                  <a:schemeClr val="tx1"/>
                </a:solidFill>
                <a:latin typeface="Calibri" pitchFamily="34" charset="0"/>
              </a:defRPr>
            </a:lvl8pPr>
            <a:lvl9pPr marL="3857017" indent="-226883" fontAlgn="base">
              <a:spcBef>
                <a:spcPct val="0"/>
              </a:spcBef>
              <a:spcAft>
                <a:spcPct val="0"/>
              </a:spcAft>
              <a:defRPr>
                <a:solidFill>
                  <a:schemeClr val="tx1"/>
                </a:solidFill>
                <a:latin typeface="Calibri" pitchFamily="34" charset="0"/>
              </a:defRPr>
            </a:lvl9pPr>
          </a:lstStyle>
          <a:p>
            <a:pPr fontAlgn="base">
              <a:spcBef>
                <a:spcPct val="0"/>
              </a:spcBef>
              <a:spcAft>
                <a:spcPct val="0"/>
              </a:spcAft>
              <a:defRPr/>
            </a:pPr>
            <a:fld id="{91F36B2F-C564-4BE1-9A16-379C9608906C}" type="slidenum">
              <a:rPr lang="en-US" altLang="en-US" smtClean="0"/>
              <a:pPr fontAlgn="base">
                <a:spcBef>
                  <a:spcPct val="0"/>
                </a:spcBef>
                <a:spcAft>
                  <a:spcPct val="0"/>
                </a:spcAft>
                <a:defRPr/>
              </a:pPr>
              <a:t>9</a:t>
            </a:fld>
            <a:endParaRPr lang="en-US" altLang="en-US"/>
          </a:p>
        </p:txBody>
      </p:sp>
      <p:sp>
        <p:nvSpPr>
          <p:cNvPr id="2" name="Date Placeholder 1"/>
          <p:cNvSpPr>
            <a:spLocks noGrp="1"/>
          </p:cNvSpPr>
          <p:nvPr>
            <p:ph type="dt" idx="10"/>
          </p:nvPr>
        </p:nvSpPr>
        <p:spPr/>
        <p:txBody>
          <a:bodyPr/>
          <a:lstStyle/>
          <a:p>
            <a:pPr>
              <a:defRPr/>
            </a:pPr>
            <a:endParaRPr lang="en-US"/>
          </a:p>
        </p:txBody>
      </p:sp>
    </p:spTree>
    <p:extLst>
      <p:ext uri="{BB962C8B-B14F-4D97-AF65-F5344CB8AC3E}">
        <p14:creationId xmlns:p14="http://schemas.microsoft.com/office/powerpoint/2010/main" val="30458834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Slide">
    <p:spTree>
      <p:nvGrpSpPr>
        <p:cNvPr id="1" name=""/>
        <p:cNvGrpSpPr/>
        <p:nvPr/>
      </p:nvGrpSpPr>
      <p:grpSpPr>
        <a:xfrm>
          <a:off x="0" y="0"/>
          <a:ext cx="0" cy="0"/>
          <a:chOff x="0" y="0"/>
          <a:chExt cx="0" cy="0"/>
        </a:xfrm>
      </p:grpSpPr>
      <p:cxnSp>
        <p:nvCxnSpPr>
          <p:cNvPr id="5" name="Straight Connector 4"/>
          <p:cNvCxnSpPr/>
          <p:nvPr userDrawn="1"/>
        </p:nvCxnSpPr>
        <p:spPr>
          <a:xfrm>
            <a:off x="304800" y="3505200"/>
            <a:ext cx="8839200" cy="0"/>
          </a:xfrm>
          <a:prstGeom prst="line">
            <a:avLst/>
          </a:prstGeom>
          <a:ln w="158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6" name="Text Placeholder 3"/>
          <p:cNvSpPr>
            <a:spLocks noGrp="1"/>
          </p:cNvSpPr>
          <p:nvPr>
            <p:ph type="body" sz="quarter" idx="10"/>
          </p:nvPr>
        </p:nvSpPr>
        <p:spPr>
          <a:xfrm>
            <a:off x="609600" y="2667000"/>
            <a:ext cx="7772400" cy="838200"/>
          </a:xfrm>
          <a:prstGeom prst="rect">
            <a:avLst/>
          </a:prstGeom>
        </p:spPr>
        <p:txBody>
          <a:bodyPr/>
          <a:lstStyle>
            <a:lvl1pPr marL="0" indent="0" algn="r">
              <a:buNone/>
              <a:defRPr sz="4400"/>
            </a:lvl1pPr>
          </a:lstStyle>
          <a:p>
            <a:pPr lvl="0"/>
            <a:r>
              <a:rPr lang="en-US"/>
              <a:t>Click to edit Master text styles</a:t>
            </a:r>
          </a:p>
        </p:txBody>
      </p:sp>
      <p:sp>
        <p:nvSpPr>
          <p:cNvPr id="8" name="Text Placeholder 3"/>
          <p:cNvSpPr>
            <a:spLocks noGrp="1"/>
          </p:cNvSpPr>
          <p:nvPr>
            <p:ph type="body" sz="quarter" idx="11"/>
          </p:nvPr>
        </p:nvSpPr>
        <p:spPr>
          <a:xfrm>
            <a:off x="609600" y="3505200"/>
            <a:ext cx="7772400" cy="838200"/>
          </a:xfrm>
          <a:prstGeom prst="rect">
            <a:avLst/>
          </a:prstGeom>
        </p:spPr>
        <p:txBody>
          <a:bodyPr/>
          <a:lstStyle>
            <a:lvl1pPr marL="0" indent="0" algn="r">
              <a:buNone/>
              <a:defRPr sz="6000" b="1"/>
            </a:lvl1pPr>
          </a:lstStyle>
          <a:p>
            <a:pPr lvl="0"/>
            <a:r>
              <a:rPr lang="en-US"/>
              <a:t>Click to edit Master text styles</a:t>
            </a:r>
          </a:p>
        </p:txBody>
      </p:sp>
      <p:sp>
        <p:nvSpPr>
          <p:cNvPr id="11" name="Text Placeholder 3"/>
          <p:cNvSpPr>
            <a:spLocks noGrp="1"/>
          </p:cNvSpPr>
          <p:nvPr>
            <p:ph type="body" sz="quarter" idx="12"/>
          </p:nvPr>
        </p:nvSpPr>
        <p:spPr>
          <a:xfrm>
            <a:off x="609600" y="4419600"/>
            <a:ext cx="7772400" cy="838200"/>
          </a:xfrm>
          <a:prstGeom prst="rect">
            <a:avLst/>
          </a:prstGeom>
        </p:spPr>
        <p:txBody>
          <a:bodyPr/>
          <a:lstStyle>
            <a:lvl1pPr marL="0" marR="0" indent="0" algn="r" defTabSz="914400" rtl="0" eaLnBrk="1" fontAlgn="auto" latinLnBrk="0" hangingPunct="1">
              <a:lnSpc>
                <a:spcPct val="100000"/>
              </a:lnSpc>
              <a:spcBef>
                <a:spcPts val="0"/>
              </a:spcBef>
              <a:spcAft>
                <a:spcPts val="1200"/>
              </a:spcAft>
              <a:buClrTx/>
              <a:buSzTx/>
              <a:buNone/>
              <a:tabLst/>
              <a:defRPr sz="2800"/>
            </a:lvl1pPr>
          </a:lstStyle>
          <a:p>
            <a:pPr lvl="0"/>
            <a:r>
              <a:rPr lang="en-US"/>
              <a:t>Click to edit Master text styles</a:t>
            </a:r>
          </a:p>
        </p:txBody>
      </p:sp>
    </p:spTree>
    <p:extLst>
      <p:ext uri="{BB962C8B-B14F-4D97-AF65-F5344CB8AC3E}">
        <p14:creationId xmlns:p14="http://schemas.microsoft.com/office/powerpoint/2010/main" val="3875243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ransition Slide">
    <p:spTree>
      <p:nvGrpSpPr>
        <p:cNvPr id="1" name=""/>
        <p:cNvGrpSpPr/>
        <p:nvPr/>
      </p:nvGrpSpPr>
      <p:grpSpPr>
        <a:xfrm>
          <a:off x="0" y="0"/>
          <a:ext cx="0" cy="0"/>
          <a:chOff x="0" y="0"/>
          <a:chExt cx="0" cy="0"/>
        </a:xfrm>
      </p:grpSpPr>
      <p:cxnSp>
        <p:nvCxnSpPr>
          <p:cNvPr id="4" name="Straight Connector 3"/>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userDrawn="1"/>
        </p:nvCxnSpPr>
        <p:spPr>
          <a:xfrm>
            <a:off x="304800" y="3505200"/>
            <a:ext cx="8839200" cy="0"/>
          </a:xfrm>
          <a:prstGeom prst="line">
            <a:avLst/>
          </a:prstGeom>
          <a:ln w="158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6" name="Footer Placeholder 4"/>
          <p:cNvSpPr txBox="1">
            <a:spLocks/>
          </p:cNvSpPr>
          <p:nvPr userDrawn="1"/>
        </p:nvSpPr>
        <p:spPr>
          <a:xfrm>
            <a:off x="8458200" y="6475413"/>
            <a:ext cx="533400" cy="306387"/>
          </a:xfrm>
          <a:prstGeom prst="rect">
            <a:avLst/>
          </a:prstGeom>
        </p:spPr>
        <p:txBody>
          <a:bodyPr/>
          <a:lstStyle>
            <a:lvl1pPr>
              <a:defRPr>
                <a:solidFill>
                  <a:schemeClr val="bg1">
                    <a:lumMod val="50000"/>
                  </a:schemeClr>
                </a:solidFill>
              </a:defRPr>
            </a:lvl1pPr>
          </a:lstStyle>
          <a:p>
            <a:pPr>
              <a:defRPr/>
            </a:pPr>
            <a:fld id="{D5304EAB-3622-4508-8894-48AB6CA560C3}" type="slidenum">
              <a:rPr lang="en-US" sz="1200" smtClean="0">
                <a:cs typeface="+mn-cs"/>
              </a:rPr>
              <a:pPr>
                <a:defRPr/>
              </a:pPr>
              <a:t>‹#›</a:t>
            </a:fld>
            <a:endParaRPr lang="en-US" sz="1200" dirty="0">
              <a:cs typeface="+mn-cs"/>
            </a:endParaRPr>
          </a:p>
        </p:txBody>
      </p:sp>
      <p:sp>
        <p:nvSpPr>
          <p:cNvPr id="11" name="Text Placeholder 3"/>
          <p:cNvSpPr>
            <a:spLocks noGrp="1"/>
          </p:cNvSpPr>
          <p:nvPr>
            <p:ph type="body" sz="quarter" idx="10"/>
          </p:nvPr>
        </p:nvSpPr>
        <p:spPr>
          <a:xfrm>
            <a:off x="609600" y="2667000"/>
            <a:ext cx="7772400" cy="838200"/>
          </a:xfrm>
          <a:prstGeom prst="rect">
            <a:avLst/>
          </a:prstGeom>
        </p:spPr>
        <p:txBody>
          <a:bodyPr/>
          <a:lstStyle>
            <a:lvl1pPr marL="0" indent="0" algn="r">
              <a:spcBef>
                <a:spcPts val="0"/>
              </a:spcBef>
              <a:buNone/>
              <a:defRPr sz="4400"/>
            </a:lvl1pPr>
          </a:lstStyle>
          <a:p>
            <a:pPr lvl="0"/>
            <a:r>
              <a:rPr lang="en-US"/>
              <a:t>Click to edit Master text styles</a:t>
            </a:r>
          </a:p>
        </p:txBody>
      </p:sp>
      <p:sp>
        <p:nvSpPr>
          <p:cNvPr id="12" name="Text Placeholder 3"/>
          <p:cNvSpPr>
            <a:spLocks noGrp="1"/>
          </p:cNvSpPr>
          <p:nvPr>
            <p:ph type="body" sz="quarter" idx="11"/>
          </p:nvPr>
        </p:nvSpPr>
        <p:spPr>
          <a:xfrm>
            <a:off x="609600" y="3505200"/>
            <a:ext cx="7772400" cy="838200"/>
          </a:xfrm>
          <a:prstGeom prst="rect">
            <a:avLst/>
          </a:prstGeom>
        </p:spPr>
        <p:txBody>
          <a:bodyPr/>
          <a:lstStyle>
            <a:lvl1pPr marL="0" indent="0" algn="r">
              <a:spcBef>
                <a:spcPts val="0"/>
              </a:spcBef>
              <a:buNone/>
              <a:defRPr sz="6000" b="1"/>
            </a:lvl1pPr>
          </a:lstStyle>
          <a:p>
            <a:pPr lvl="0"/>
            <a:r>
              <a:rPr lang="en-US"/>
              <a:t>Click to edit Master text styles</a:t>
            </a:r>
          </a:p>
        </p:txBody>
      </p:sp>
    </p:spTree>
    <p:extLst>
      <p:ext uri="{BB962C8B-B14F-4D97-AF65-F5344CB8AC3E}">
        <p14:creationId xmlns:p14="http://schemas.microsoft.com/office/powerpoint/2010/main" val="3009546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Main Content Slide">
    <p:spTree>
      <p:nvGrpSpPr>
        <p:cNvPr id="1" name=""/>
        <p:cNvGrpSpPr/>
        <p:nvPr/>
      </p:nvGrpSpPr>
      <p:grpSpPr>
        <a:xfrm>
          <a:off x="0" y="0"/>
          <a:ext cx="0" cy="0"/>
          <a:chOff x="0" y="0"/>
          <a:chExt cx="0" cy="0"/>
        </a:xfrm>
      </p:grpSpPr>
      <p:cxnSp>
        <p:nvCxnSpPr>
          <p:cNvPr id="5" name="Straight Connector 4"/>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28600" y="914400"/>
            <a:ext cx="8458200"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7" name="Footer Placeholder 4"/>
          <p:cNvSpPr txBox="1">
            <a:spLocks/>
          </p:cNvSpPr>
          <p:nvPr userDrawn="1"/>
        </p:nvSpPr>
        <p:spPr>
          <a:xfrm>
            <a:off x="8458200" y="6475413"/>
            <a:ext cx="533400" cy="306387"/>
          </a:xfrm>
          <a:prstGeom prst="rect">
            <a:avLst/>
          </a:prstGeom>
        </p:spPr>
        <p:txBody>
          <a:bodyPr/>
          <a:lstStyle>
            <a:lvl1pPr>
              <a:defRPr>
                <a:solidFill>
                  <a:schemeClr val="bg1">
                    <a:lumMod val="50000"/>
                  </a:schemeClr>
                </a:solidFill>
              </a:defRPr>
            </a:lvl1pPr>
          </a:lstStyle>
          <a:p>
            <a:pPr>
              <a:defRPr/>
            </a:pPr>
            <a:fld id="{38D07547-1609-426F-AD9E-B3301CB9E1D2}" type="slidenum">
              <a:rPr lang="en-US" sz="1200" smtClean="0">
                <a:cs typeface="+mn-cs"/>
              </a:rPr>
              <a:pPr>
                <a:defRPr/>
              </a:pPr>
              <a:t>‹#›</a:t>
            </a:fld>
            <a:endParaRPr lang="en-US" sz="1200" dirty="0">
              <a:cs typeface="+mn-cs"/>
            </a:endParaRPr>
          </a:p>
        </p:txBody>
      </p:sp>
      <p:sp>
        <p:nvSpPr>
          <p:cNvPr id="10" name="Text Placeholder 15"/>
          <p:cNvSpPr>
            <a:spLocks noGrp="1"/>
          </p:cNvSpPr>
          <p:nvPr>
            <p:ph type="body" sz="quarter" idx="10"/>
          </p:nvPr>
        </p:nvSpPr>
        <p:spPr>
          <a:xfrm>
            <a:off x="457200" y="2209800"/>
            <a:ext cx="8229600" cy="4038600"/>
          </a:xfrm>
          <a:prstGeom prst="rect">
            <a:avLst/>
          </a:prstGeom>
        </p:spPr>
        <p:txBody>
          <a:bodyPr/>
          <a:lstStyle>
            <a:lvl1pPr>
              <a:spcBef>
                <a:spcPts val="0"/>
              </a:spcBef>
              <a:spcAft>
                <a:spcPts val="1200"/>
              </a:spcAft>
              <a:defRPr sz="2600"/>
            </a:lvl1pPr>
            <a:lvl2pPr>
              <a:spcBef>
                <a:spcPts val="0"/>
              </a:spcBef>
              <a:spcAft>
                <a:spcPts val="1200"/>
              </a:spcAft>
              <a:defRPr sz="2600"/>
            </a:lvl2pPr>
          </a:lstStyle>
          <a:p>
            <a:pPr lvl="0"/>
            <a:r>
              <a:rPr lang="en-US" dirty="0"/>
              <a:t>Click to edit Master text styles</a:t>
            </a:r>
          </a:p>
          <a:p>
            <a:pPr lvl="1"/>
            <a:r>
              <a:rPr lang="en-US" dirty="0"/>
              <a:t>Second level</a:t>
            </a:r>
          </a:p>
        </p:txBody>
      </p:sp>
      <p:sp>
        <p:nvSpPr>
          <p:cNvPr id="12" name="Text Placeholder 17"/>
          <p:cNvSpPr>
            <a:spLocks noGrp="1"/>
          </p:cNvSpPr>
          <p:nvPr>
            <p:ph type="body" sz="quarter" idx="11"/>
          </p:nvPr>
        </p:nvSpPr>
        <p:spPr>
          <a:xfrm>
            <a:off x="457200" y="1600200"/>
            <a:ext cx="8229600" cy="609600"/>
          </a:xfrm>
          <a:prstGeom prst="rect">
            <a:avLst/>
          </a:prstGeom>
        </p:spPr>
        <p:txBody>
          <a:bodyPr/>
          <a:lstStyle>
            <a:lvl1pPr marL="0" indent="0">
              <a:spcBef>
                <a:spcPts val="0"/>
              </a:spcBef>
              <a:buNone/>
              <a:defRPr sz="2600" b="1">
                <a:solidFill>
                  <a:srgbClr val="0070C0"/>
                </a:solidFill>
              </a:defRPr>
            </a:lvl1pPr>
            <a:lvl5pPr>
              <a:buNone/>
              <a:defRPr/>
            </a:lvl5pPr>
          </a:lstStyle>
          <a:p>
            <a:pPr lvl="0"/>
            <a:r>
              <a:rPr lang="en-US"/>
              <a:t>Click to edit Master text styles</a:t>
            </a:r>
          </a:p>
        </p:txBody>
      </p:sp>
      <p:sp>
        <p:nvSpPr>
          <p:cNvPr id="13" name="Text Placeholder 20"/>
          <p:cNvSpPr>
            <a:spLocks noGrp="1"/>
          </p:cNvSpPr>
          <p:nvPr>
            <p:ph type="body" sz="quarter" idx="12"/>
          </p:nvPr>
        </p:nvSpPr>
        <p:spPr>
          <a:xfrm>
            <a:off x="2514600" y="381000"/>
            <a:ext cx="6172200" cy="533400"/>
          </a:xfrm>
          <a:prstGeom prst="rect">
            <a:avLst/>
          </a:prstGeom>
        </p:spPr>
        <p:txBody>
          <a:bodyPr/>
          <a:lstStyle>
            <a:lvl1pPr marL="0" indent="0" algn="r">
              <a:spcBef>
                <a:spcPts val="0"/>
              </a:spcBef>
              <a:buNone/>
              <a:defRPr sz="3200" b="1"/>
            </a:lvl1pPr>
          </a:lstStyle>
          <a:p>
            <a:pPr lvl="0"/>
            <a:r>
              <a:rPr lang="en-US"/>
              <a:t>Click to edit Master text styles</a:t>
            </a:r>
          </a:p>
        </p:txBody>
      </p:sp>
    </p:spTree>
    <p:extLst>
      <p:ext uri="{BB962C8B-B14F-4D97-AF65-F5344CB8AC3E}">
        <p14:creationId xmlns:p14="http://schemas.microsoft.com/office/powerpoint/2010/main" val="1472425403"/>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Slide">
    <p:spTree>
      <p:nvGrpSpPr>
        <p:cNvPr id="1" name=""/>
        <p:cNvGrpSpPr/>
        <p:nvPr/>
      </p:nvGrpSpPr>
      <p:grpSpPr>
        <a:xfrm>
          <a:off x="0" y="0"/>
          <a:ext cx="0" cy="0"/>
          <a:chOff x="0" y="0"/>
          <a:chExt cx="0" cy="0"/>
        </a:xfrm>
      </p:grpSpPr>
      <p:cxnSp>
        <p:nvCxnSpPr>
          <p:cNvPr id="6" name="Straight Connector 5"/>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228600" y="914400"/>
            <a:ext cx="8458200"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8" name="Footer Placeholder 4"/>
          <p:cNvSpPr txBox="1">
            <a:spLocks/>
          </p:cNvSpPr>
          <p:nvPr userDrawn="1"/>
        </p:nvSpPr>
        <p:spPr>
          <a:xfrm>
            <a:off x="8458200" y="6477000"/>
            <a:ext cx="495300" cy="306388"/>
          </a:xfrm>
          <a:prstGeom prst="rect">
            <a:avLst/>
          </a:prstGeom>
        </p:spPr>
        <p:txBody>
          <a:bodyPr/>
          <a:lstStyle>
            <a:lvl1pPr>
              <a:defRPr>
                <a:solidFill>
                  <a:schemeClr val="bg1">
                    <a:lumMod val="50000"/>
                  </a:schemeClr>
                </a:solidFill>
              </a:defRPr>
            </a:lvl1pPr>
          </a:lstStyle>
          <a:p>
            <a:pPr>
              <a:defRPr/>
            </a:pPr>
            <a:fld id="{DC8C0FDA-72D2-428C-9188-518E08D2F631}" type="slidenum">
              <a:rPr lang="en-US" sz="1200" smtClean="0">
                <a:cs typeface="+mn-cs"/>
              </a:rPr>
              <a:pPr>
                <a:defRPr/>
              </a:pPr>
              <a:t>‹#›</a:t>
            </a:fld>
            <a:endParaRPr lang="en-US" sz="1200" dirty="0">
              <a:cs typeface="+mn-cs"/>
            </a:endParaRPr>
          </a:p>
        </p:txBody>
      </p:sp>
      <p:sp>
        <p:nvSpPr>
          <p:cNvPr id="12" name="Text Placeholder 15"/>
          <p:cNvSpPr>
            <a:spLocks noGrp="1"/>
          </p:cNvSpPr>
          <p:nvPr>
            <p:ph type="body" sz="quarter" idx="10"/>
          </p:nvPr>
        </p:nvSpPr>
        <p:spPr>
          <a:xfrm>
            <a:off x="457200" y="2209800"/>
            <a:ext cx="4114800" cy="4038600"/>
          </a:xfrm>
          <a:prstGeom prst="rect">
            <a:avLst/>
          </a:prstGeom>
        </p:spPr>
        <p:txBody>
          <a:bodyPr/>
          <a:lstStyle>
            <a:lvl1pPr>
              <a:spcBef>
                <a:spcPts val="0"/>
              </a:spcBef>
              <a:spcAft>
                <a:spcPts val="1200"/>
              </a:spcAft>
              <a:defRPr sz="2600"/>
            </a:lvl1pPr>
            <a:lvl2pPr>
              <a:spcBef>
                <a:spcPts val="0"/>
              </a:spcBef>
              <a:spcAft>
                <a:spcPts val="1200"/>
              </a:spcAft>
              <a:defRPr sz="2600"/>
            </a:lvl2pPr>
          </a:lstStyle>
          <a:p>
            <a:pPr lvl="0"/>
            <a:r>
              <a:rPr lang="en-US" dirty="0"/>
              <a:t>Click to edit Master text styles</a:t>
            </a:r>
          </a:p>
          <a:p>
            <a:pPr lvl="1"/>
            <a:r>
              <a:rPr lang="en-US" dirty="0"/>
              <a:t>Second level</a:t>
            </a:r>
          </a:p>
        </p:txBody>
      </p:sp>
      <p:sp>
        <p:nvSpPr>
          <p:cNvPr id="13" name="Text Placeholder 17"/>
          <p:cNvSpPr>
            <a:spLocks noGrp="1"/>
          </p:cNvSpPr>
          <p:nvPr>
            <p:ph type="body" sz="quarter" idx="11"/>
          </p:nvPr>
        </p:nvSpPr>
        <p:spPr>
          <a:xfrm>
            <a:off x="457200" y="1600200"/>
            <a:ext cx="8229600" cy="609600"/>
          </a:xfrm>
          <a:prstGeom prst="rect">
            <a:avLst/>
          </a:prstGeom>
        </p:spPr>
        <p:txBody>
          <a:bodyPr/>
          <a:lstStyle>
            <a:lvl1pPr marL="0" indent="0">
              <a:spcBef>
                <a:spcPts val="0"/>
              </a:spcBef>
              <a:buNone/>
              <a:defRPr sz="2600" b="1">
                <a:solidFill>
                  <a:srgbClr val="0070C0"/>
                </a:solidFill>
              </a:defRPr>
            </a:lvl1pPr>
            <a:lvl5pPr>
              <a:buNone/>
              <a:defRPr/>
            </a:lvl5pPr>
          </a:lstStyle>
          <a:p>
            <a:pPr lvl="0"/>
            <a:r>
              <a:rPr lang="en-US"/>
              <a:t>Click to edit Master text styles</a:t>
            </a:r>
          </a:p>
        </p:txBody>
      </p:sp>
      <p:sp>
        <p:nvSpPr>
          <p:cNvPr id="14" name="Text Placeholder 20"/>
          <p:cNvSpPr>
            <a:spLocks noGrp="1"/>
          </p:cNvSpPr>
          <p:nvPr>
            <p:ph type="body" sz="quarter" idx="12"/>
          </p:nvPr>
        </p:nvSpPr>
        <p:spPr>
          <a:xfrm>
            <a:off x="2514600" y="381000"/>
            <a:ext cx="6172200" cy="533400"/>
          </a:xfrm>
          <a:prstGeom prst="rect">
            <a:avLst/>
          </a:prstGeom>
        </p:spPr>
        <p:txBody>
          <a:bodyPr/>
          <a:lstStyle>
            <a:lvl1pPr marL="0" indent="0" algn="r">
              <a:spcBef>
                <a:spcPts val="0"/>
              </a:spcBef>
              <a:buNone/>
              <a:defRPr sz="3200" b="1"/>
            </a:lvl1pPr>
          </a:lstStyle>
          <a:p>
            <a:pPr lvl="0"/>
            <a:r>
              <a:rPr lang="en-US"/>
              <a:t>Click to edit Master text styles</a:t>
            </a:r>
          </a:p>
        </p:txBody>
      </p:sp>
      <p:sp>
        <p:nvSpPr>
          <p:cNvPr id="15" name="Text Placeholder 15"/>
          <p:cNvSpPr>
            <a:spLocks noGrp="1"/>
          </p:cNvSpPr>
          <p:nvPr>
            <p:ph type="body" sz="quarter" idx="13"/>
          </p:nvPr>
        </p:nvSpPr>
        <p:spPr>
          <a:xfrm>
            <a:off x="4572000" y="2209800"/>
            <a:ext cx="4114800" cy="4038600"/>
          </a:xfrm>
          <a:prstGeom prst="rect">
            <a:avLst/>
          </a:prstGeom>
        </p:spPr>
        <p:txBody>
          <a:bodyPr/>
          <a:lstStyle>
            <a:lvl1pPr>
              <a:spcBef>
                <a:spcPts val="0"/>
              </a:spcBef>
              <a:spcAft>
                <a:spcPts val="1200"/>
              </a:spcAft>
              <a:defRPr sz="2600"/>
            </a:lvl1pPr>
            <a:lvl2pPr>
              <a:spcBef>
                <a:spcPts val="0"/>
              </a:spcBef>
              <a:spcAft>
                <a:spcPts val="1200"/>
              </a:spcAft>
              <a:defRPr sz="26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3818921944"/>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Main Content Slide">
    <p:spTree>
      <p:nvGrpSpPr>
        <p:cNvPr id="1" name=""/>
        <p:cNvGrpSpPr/>
        <p:nvPr/>
      </p:nvGrpSpPr>
      <p:grpSpPr>
        <a:xfrm>
          <a:off x="0" y="0"/>
          <a:ext cx="0" cy="0"/>
          <a:chOff x="0" y="0"/>
          <a:chExt cx="0" cy="0"/>
        </a:xfrm>
      </p:grpSpPr>
      <p:cxnSp>
        <p:nvCxnSpPr>
          <p:cNvPr id="3" name="Straight Connector 2"/>
          <p:cNvCxnSpPr/>
          <p:nvPr userDrawn="1"/>
        </p:nvCxnSpPr>
        <p:spPr>
          <a:xfrm>
            <a:off x="0" y="632460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userDrawn="1"/>
        </p:nvCxnSpPr>
        <p:spPr>
          <a:xfrm>
            <a:off x="228600" y="914400"/>
            <a:ext cx="8458200" cy="0"/>
          </a:xfrm>
          <a:prstGeom prst="line">
            <a:avLst/>
          </a:prstGeom>
          <a:ln w="15875">
            <a:solidFill>
              <a:srgbClr val="0070C0"/>
            </a:solidFill>
          </a:ln>
        </p:spPr>
        <p:style>
          <a:lnRef idx="1">
            <a:schemeClr val="accent1"/>
          </a:lnRef>
          <a:fillRef idx="0">
            <a:schemeClr val="accent1"/>
          </a:fillRef>
          <a:effectRef idx="0">
            <a:schemeClr val="accent1"/>
          </a:effectRef>
          <a:fontRef idx="minor">
            <a:schemeClr val="tx1"/>
          </a:fontRef>
        </p:style>
      </p:cxnSp>
      <p:sp>
        <p:nvSpPr>
          <p:cNvPr id="5" name="Footer Placeholder 4"/>
          <p:cNvSpPr txBox="1">
            <a:spLocks/>
          </p:cNvSpPr>
          <p:nvPr userDrawn="1"/>
        </p:nvSpPr>
        <p:spPr>
          <a:xfrm>
            <a:off x="8458200" y="6475413"/>
            <a:ext cx="533400" cy="306387"/>
          </a:xfrm>
          <a:prstGeom prst="rect">
            <a:avLst/>
          </a:prstGeom>
        </p:spPr>
        <p:txBody>
          <a:bodyPr/>
          <a:lstStyle>
            <a:lvl1pPr>
              <a:defRPr>
                <a:solidFill>
                  <a:schemeClr val="bg1">
                    <a:lumMod val="50000"/>
                  </a:schemeClr>
                </a:solidFill>
              </a:defRPr>
            </a:lvl1pPr>
          </a:lstStyle>
          <a:p>
            <a:pPr>
              <a:defRPr/>
            </a:pPr>
            <a:fld id="{7D1B682F-F5B8-4CB8-87D9-AE5BB6BD62EF}" type="slidenum">
              <a:rPr lang="en-US" sz="1200" smtClean="0">
                <a:cs typeface="+mn-cs"/>
              </a:rPr>
              <a:pPr>
                <a:defRPr/>
              </a:pPr>
              <a:t>‹#›</a:t>
            </a:fld>
            <a:endParaRPr lang="en-US" sz="1200" dirty="0">
              <a:cs typeface="+mn-cs"/>
            </a:endParaRPr>
          </a:p>
        </p:txBody>
      </p:sp>
      <p:sp>
        <p:nvSpPr>
          <p:cNvPr id="21" name="Text Placeholder 20"/>
          <p:cNvSpPr>
            <a:spLocks noGrp="1"/>
          </p:cNvSpPr>
          <p:nvPr>
            <p:ph type="body" sz="quarter" idx="12"/>
          </p:nvPr>
        </p:nvSpPr>
        <p:spPr>
          <a:xfrm>
            <a:off x="5029200" y="381000"/>
            <a:ext cx="3657600" cy="533400"/>
          </a:xfrm>
          <a:prstGeom prst="rect">
            <a:avLst/>
          </a:prstGeom>
        </p:spPr>
        <p:txBody>
          <a:bodyPr/>
          <a:lstStyle>
            <a:lvl1pPr marL="0" indent="0" algn="r">
              <a:spcBef>
                <a:spcPts val="0"/>
              </a:spcBef>
              <a:buNone/>
              <a:defRPr sz="3200" b="1"/>
            </a:lvl1pPr>
          </a:lstStyle>
          <a:p>
            <a:pPr lvl="0"/>
            <a:r>
              <a:rPr lang="en-US"/>
              <a:t>Click to edit Master text styles</a:t>
            </a:r>
          </a:p>
        </p:txBody>
      </p:sp>
    </p:spTree>
    <p:extLst>
      <p:ext uri="{BB962C8B-B14F-4D97-AF65-F5344CB8AC3E}">
        <p14:creationId xmlns:p14="http://schemas.microsoft.com/office/powerpoint/2010/main" val="1097066259"/>
      </p:ext>
    </p:extLst>
  </p:cSld>
  <p:clrMapOvr>
    <a:masterClrMapping/>
  </p:clrMapOvr>
  <p:hf hdr="0" ft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cxnSp>
        <p:nvCxnSpPr>
          <p:cNvPr id="13" name="Straight Connector 12"/>
          <p:cNvCxnSpPr/>
          <p:nvPr userDrawn="1"/>
        </p:nvCxnSpPr>
        <p:spPr>
          <a:xfrm>
            <a:off x="228600" y="914400"/>
            <a:ext cx="1828800" cy="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5" name="Footer Placeholder 4"/>
          <p:cNvSpPr txBox="1">
            <a:spLocks/>
          </p:cNvSpPr>
          <p:nvPr userDrawn="1"/>
        </p:nvSpPr>
        <p:spPr>
          <a:xfrm>
            <a:off x="152400" y="6533531"/>
            <a:ext cx="8196263" cy="306388"/>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defRPr/>
            </a:pPr>
            <a:r>
              <a:rPr lang="en-US" sz="1200" dirty="0" smtClean="0">
                <a:solidFill>
                  <a:schemeClr val="tx1">
                    <a:lumMod val="65000"/>
                    <a:lumOff val="35000"/>
                  </a:schemeClr>
                </a:solidFill>
              </a:rPr>
              <a:t>				© </a:t>
            </a:r>
            <a:r>
              <a:rPr lang="en-US" sz="1200" dirty="0">
                <a:solidFill>
                  <a:schemeClr val="tx1">
                    <a:lumMod val="65000"/>
                    <a:lumOff val="35000"/>
                  </a:schemeClr>
                </a:solidFill>
              </a:rPr>
              <a:t>2016 Universal Service Administrative Company. All rights reserved.				</a:t>
            </a:r>
            <a:r>
              <a:rPr lang="en-US" sz="1200" dirty="0">
                <a:solidFill>
                  <a:schemeClr val="bg1">
                    <a:lumMod val="50000"/>
                  </a:schemeClr>
                </a:solidFill>
              </a:rPr>
              <a:t>		</a:t>
            </a:r>
          </a:p>
        </p:txBody>
      </p:sp>
      <p:pic>
        <p:nvPicPr>
          <p:cNvPr id="6" name="Picture 5"/>
          <p:cNvPicPr>
            <a:picLocks noChangeAspect="1"/>
          </p:cNvPicPr>
          <p:nvPr userDrawn="1"/>
        </p:nvPicPr>
        <p:blipFill rotWithShape="1">
          <a:blip r:embed="rId7" cstate="print">
            <a:extLst>
              <a:ext uri="{28A0092B-C50C-407E-A947-70E740481C1C}">
                <a14:useLocalDpi xmlns:a14="http://schemas.microsoft.com/office/drawing/2010/main" val="0"/>
              </a:ext>
            </a:extLst>
          </a:blip>
          <a:srcRect t="28749" b="27501"/>
          <a:stretch/>
        </p:blipFill>
        <p:spPr>
          <a:xfrm>
            <a:off x="30480" y="101679"/>
            <a:ext cx="2616200" cy="858441"/>
          </a:xfrm>
          <a:prstGeom prst="rect">
            <a:avLst/>
          </a:prstGeom>
        </p:spPr>
      </p:pic>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3.xml"/><Relationship Id="rId1" Type="http://schemas.openxmlformats.org/officeDocument/2006/relationships/themeOverride" Target="../theme/themeOverride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3.xml"/><Relationship Id="rId1" Type="http://schemas.openxmlformats.org/officeDocument/2006/relationships/themeOverride" Target="../theme/themeOverride4.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3.xml"/><Relationship Id="rId1" Type="http://schemas.openxmlformats.org/officeDocument/2006/relationships/themeOverride" Target="../theme/themeOverride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3.xml"/><Relationship Id="rId1" Type="http://schemas.openxmlformats.org/officeDocument/2006/relationships/themeOverride" Target="../theme/themeOverride6.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3.xml"/><Relationship Id="rId1" Type="http://schemas.openxmlformats.org/officeDocument/2006/relationships/themeOverride" Target="../theme/themeOverride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xml"/><Relationship Id="rId1" Type="http://schemas.openxmlformats.org/officeDocument/2006/relationships/themeOverride" Target="../theme/themeOverride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3.xml"/><Relationship Id="rId1" Type="http://schemas.openxmlformats.org/officeDocument/2006/relationships/themeOverride" Target="../theme/themeOverr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Placeholder 4"/>
          <p:cNvSpPr>
            <a:spLocks noGrp="1"/>
          </p:cNvSpPr>
          <p:nvPr>
            <p:ph type="body"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dirty="0"/>
              <a:t>2016 Applicant Training</a:t>
            </a:r>
          </a:p>
        </p:txBody>
      </p:sp>
      <p:sp>
        <p:nvSpPr>
          <p:cNvPr id="7171" name="Text Placeholder 5"/>
          <p:cNvSpPr>
            <a:spLocks noGrp="1"/>
          </p:cNvSpPr>
          <p:nvPr>
            <p:ph type="body"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dirty="0"/>
              <a:t>Audit Compliance</a:t>
            </a:r>
          </a:p>
        </p:txBody>
      </p:sp>
      <p:sp>
        <p:nvSpPr>
          <p:cNvPr id="7172" name="Text Placeholder 6"/>
          <p:cNvSpPr>
            <a:spLocks noGrp="1"/>
          </p:cNvSpPr>
          <p:nvPr>
            <p:ph type="body" sz="quarter" idx="12"/>
          </p:nvPr>
        </p:nvSpPr>
        <p:spPr bwMode="auto">
          <a:xfrm>
            <a:off x="609600" y="4419600"/>
            <a:ext cx="7772400" cy="533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a:t>September – November 2016</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9" name="Text Placeholder 7"/>
          <p:cNvSpPr>
            <a:spLocks noGrp="1"/>
          </p:cNvSpPr>
          <p:nvPr>
            <p:ph type="body" sz="quarter" idx="11"/>
          </p:nvPr>
        </p:nvSpPr>
        <p:spPr bwMode="auto">
          <a:xfrm>
            <a:off x="304800" y="990600"/>
            <a:ext cx="82296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90000"/>
              </a:lnSpc>
              <a:spcBef>
                <a:spcPct val="0"/>
              </a:spcBef>
              <a:defRPr/>
            </a:pPr>
            <a:r>
              <a:rPr lang="en-US" altLang="en-US" dirty="0"/>
              <a:t>Service Provider’s Obligation</a:t>
            </a:r>
          </a:p>
          <a:p>
            <a:pPr>
              <a:lnSpc>
                <a:spcPct val="90000"/>
              </a:lnSpc>
              <a:spcBef>
                <a:spcPct val="0"/>
              </a:spcBef>
              <a:defRPr/>
            </a:pPr>
            <a:endParaRPr lang="en-US" altLang="en-US" dirty="0"/>
          </a:p>
          <a:p>
            <a:pPr marL="457200" indent="-457200">
              <a:buFont typeface="Arial" panose="020B0604020202020204" pitchFamily="34" charset="0"/>
              <a:buChar char="•"/>
            </a:pPr>
            <a:r>
              <a:rPr lang="en-US" altLang="en-US" sz="2200" b="0" dirty="0">
                <a:solidFill>
                  <a:schemeClr val="tx1"/>
                </a:solidFill>
              </a:rPr>
              <a:t>The lowest corresponding price (LCP) was offered. </a:t>
            </a:r>
          </a:p>
          <a:p>
            <a:pPr marL="1200150" lvl="1" indent="-457200">
              <a:buFont typeface="Arial" panose="020B0604020202020204" pitchFamily="34" charset="0"/>
              <a:buChar char="•"/>
            </a:pPr>
            <a:r>
              <a:rPr lang="en-US" sz="2200" b="0" dirty="0" smtClean="0">
                <a:solidFill>
                  <a:schemeClr val="tx1"/>
                </a:solidFill>
              </a:rPr>
              <a:t>47 </a:t>
            </a:r>
            <a:r>
              <a:rPr lang="en-US" sz="2200" b="0" dirty="0">
                <a:solidFill>
                  <a:schemeClr val="tx1"/>
                </a:solidFill>
              </a:rPr>
              <a:t>CFR § 54.511(b) </a:t>
            </a:r>
            <a:r>
              <a:rPr lang="en-US" sz="2200" b="0" i="1" dirty="0">
                <a:solidFill>
                  <a:schemeClr val="tx1"/>
                </a:solidFill>
              </a:rPr>
              <a:t>Lowest corresponding price. </a:t>
            </a:r>
            <a:r>
              <a:rPr lang="en-US" sz="2200" b="0" dirty="0">
                <a:solidFill>
                  <a:schemeClr val="tx1"/>
                </a:solidFill>
              </a:rPr>
              <a:t>Providers of eligible services shall not charge schools, school districts, libraries, library consortia, or consortia including any of these entities a price above the lowest corresponding price for supported services, unless the Commission, with respect to interstate services or the state commission with respect to intrastate services, finds that the lowest corresponding price is not compensatory.</a:t>
            </a:r>
            <a:endParaRPr lang="en-US" altLang="en-US" sz="2200" b="0" dirty="0">
              <a:solidFill>
                <a:schemeClr val="tx1"/>
              </a:solidFill>
            </a:endParaRPr>
          </a:p>
        </p:txBody>
      </p:sp>
      <p:sp>
        <p:nvSpPr>
          <p:cNvPr id="9220" name="Text Placeholder 8"/>
          <p:cNvSpPr>
            <a:spLocks noGrp="1"/>
          </p:cNvSpPr>
          <p:nvPr>
            <p:ph type="body"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spcBef>
                <a:spcPct val="0"/>
              </a:spcBef>
            </a:pPr>
            <a:r>
              <a:rPr lang="en-US" altLang="en-US" dirty="0"/>
              <a:t>Lowest Corresponding Price </a:t>
            </a:r>
          </a:p>
        </p:txBody>
      </p:sp>
    </p:spTree>
    <p:extLst>
      <p:ext uri="{BB962C8B-B14F-4D97-AF65-F5344CB8AC3E}">
        <p14:creationId xmlns:p14="http://schemas.microsoft.com/office/powerpoint/2010/main" val="1649262752"/>
      </p:ext>
    </p:extLst>
  </p:cSld>
  <p:clrMapOvr>
    <a:overrideClrMapping bg1="lt1" tx1="dk1" bg2="lt2" tx2="dk2" accent1="accent1" accent2="accent2" accent3="accent3" accent4="accent4" accent5="accent5" accent6="accent6" hlink="hlink" folHlink="folHlink"/>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Placeholder 15"/>
          <p:cNvSpPr>
            <a:spLocks noGrp="1"/>
          </p:cNvSpPr>
          <p:nvPr>
            <p:ph type="body" sz="quarter" idx="10"/>
          </p:nvPr>
        </p:nvSpPr>
        <p:spPr bwMode="auto">
          <a:xfrm>
            <a:off x="457200" y="1600200"/>
            <a:ext cx="8229600" cy="441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200" dirty="0"/>
              <a:t>Service providers are required to complete LCP certification for PQA assessment</a:t>
            </a:r>
          </a:p>
          <a:p>
            <a:r>
              <a:rPr lang="en-US" altLang="en-US" sz="2200" dirty="0"/>
              <a:t>The certification is completed and signed by a company officer.</a:t>
            </a:r>
          </a:p>
          <a:p>
            <a:r>
              <a:rPr lang="en-US" altLang="en-US" sz="2200" dirty="0"/>
              <a:t>Return the certification within the 10 business day response period.</a:t>
            </a:r>
          </a:p>
          <a:p>
            <a:r>
              <a:rPr lang="en-US" altLang="en-US" sz="2200" dirty="0" smtClean="0"/>
              <a:t>Service providers </a:t>
            </a:r>
            <a:r>
              <a:rPr lang="en-US" altLang="en-US" sz="2200" dirty="0"/>
              <a:t>do not have to submit supporting documentation (i.e., price list, customer bills, etc.) with the certification.</a:t>
            </a:r>
          </a:p>
          <a:p>
            <a:pPr marL="0" indent="0">
              <a:buNone/>
            </a:pPr>
            <a:r>
              <a:rPr lang="en-US" altLang="en-US" b="1" dirty="0">
                <a:solidFill>
                  <a:srgbClr val="0070C0"/>
                </a:solidFill>
              </a:rPr>
              <a:t>What happens if the certification is incomplete or not returned?</a:t>
            </a:r>
          </a:p>
          <a:p>
            <a:r>
              <a:rPr lang="en-US" altLang="en-US" sz="2200" dirty="0"/>
              <a:t>This could result in a PQA </a:t>
            </a:r>
            <a:r>
              <a:rPr lang="en-US" altLang="en-US" sz="2200" dirty="0" smtClean="0"/>
              <a:t>exception – this is a service provider violation. </a:t>
            </a:r>
            <a:endParaRPr lang="en-US" altLang="en-US" sz="2200" dirty="0"/>
          </a:p>
          <a:p>
            <a:endParaRPr lang="en-US" altLang="en-US" sz="2400" dirty="0"/>
          </a:p>
        </p:txBody>
      </p:sp>
      <p:sp>
        <p:nvSpPr>
          <p:cNvPr id="9219" name="Text Placeholder 7"/>
          <p:cNvSpPr>
            <a:spLocks noGrp="1"/>
          </p:cNvSpPr>
          <p:nvPr>
            <p:ph type="body" sz="quarter" idx="11"/>
          </p:nvPr>
        </p:nvSpPr>
        <p:spPr bwMode="auto">
          <a:xfrm>
            <a:off x="457200" y="1066800"/>
            <a:ext cx="82296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Who should complete the LCP certification?</a:t>
            </a:r>
          </a:p>
        </p:txBody>
      </p:sp>
      <p:sp>
        <p:nvSpPr>
          <p:cNvPr id="9220" name="Text Placeholder 8"/>
          <p:cNvSpPr>
            <a:spLocks noGrp="1"/>
          </p:cNvSpPr>
          <p:nvPr>
            <p:ph type="body"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spcBef>
                <a:spcPct val="0"/>
              </a:spcBef>
            </a:pPr>
            <a:r>
              <a:rPr lang="en-US" altLang="en-US" dirty="0"/>
              <a:t>Lowest Corresponding Price</a:t>
            </a:r>
          </a:p>
        </p:txBody>
      </p:sp>
    </p:spTree>
    <p:extLst>
      <p:ext uri="{BB962C8B-B14F-4D97-AF65-F5344CB8AC3E}">
        <p14:creationId xmlns:p14="http://schemas.microsoft.com/office/powerpoint/2010/main" val="290183025"/>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ext Placeholder 7"/>
          <p:cNvSpPr>
            <a:spLocks noGrp="1"/>
          </p:cNvSpPr>
          <p:nvPr>
            <p:ph type="body" sz="quarter" idx="11"/>
          </p:nvPr>
        </p:nvSpPr>
        <p:spPr bwMode="auto">
          <a:xfrm>
            <a:off x="457200" y="1066800"/>
            <a:ext cx="82296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defRPr/>
            </a:pPr>
            <a:r>
              <a:rPr lang="en-US" dirty="0"/>
              <a:t>PQA Certification</a:t>
            </a:r>
          </a:p>
        </p:txBody>
      </p:sp>
      <p:sp>
        <p:nvSpPr>
          <p:cNvPr id="9220" name="Text Placeholder 8"/>
          <p:cNvSpPr>
            <a:spLocks noGrp="1"/>
          </p:cNvSpPr>
          <p:nvPr>
            <p:ph type="body"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spcBef>
                <a:spcPct val="0"/>
              </a:spcBef>
            </a:pPr>
            <a:r>
              <a:rPr lang="en-US" altLang="en-US" dirty="0"/>
              <a:t>Lowest Corresponding Price</a:t>
            </a:r>
          </a:p>
        </p:txBody>
      </p:sp>
      <p:sp>
        <p:nvSpPr>
          <p:cNvPr id="5" name="Text Placeholder 4"/>
          <p:cNvSpPr>
            <a:spLocks noGrp="1"/>
          </p:cNvSpPr>
          <p:nvPr>
            <p:ph type="body" sz="quarter" idx="10"/>
          </p:nvPr>
        </p:nvSpPr>
        <p:spPr>
          <a:xfrm>
            <a:off x="457200" y="1600200"/>
            <a:ext cx="8229600" cy="4191000"/>
          </a:xfrm>
        </p:spPr>
        <p:txBody>
          <a:bodyPr/>
          <a:lstStyle/>
          <a:p>
            <a:pPr>
              <a:defRPr/>
            </a:pPr>
            <a:endParaRPr lang="en-US" sz="24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196" y="1600199"/>
            <a:ext cx="7778750" cy="4041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77000" y="1924237"/>
            <a:ext cx="1981200" cy="585788"/>
          </a:xfrm>
          <a:prstGeom prst="rect">
            <a:avLst/>
          </a:prstGeom>
          <a:solidFill>
            <a:schemeClr val="accent2"/>
          </a:solidFill>
          <a:ln>
            <a:noFill/>
          </a:ln>
          <a:effectLst/>
        </p:spPr>
      </p:pic>
      <p:cxnSp>
        <p:nvCxnSpPr>
          <p:cNvPr id="3" name="Straight Arrow Connector 2"/>
          <p:cNvCxnSpPr/>
          <p:nvPr/>
        </p:nvCxnSpPr>
        <p:spPr>
          <a:xfrm flipH="1">
            <a:off x="7543800" y="2510025"/>
            <a:ext cx="381000" cy="537975"/>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5260" y="5260974"/>
            <a:ext cx="28956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3284275" y="3244334"/>
            <a:ext cx="2575449" cy="369332"/>
          </a:xfrm>
          <a:prstGeom prst="rect">
            <a:avLst/>
          </a:prstGeom>
        </p:spPr>
        <p:txBody>
          <a:bodyPr wrap="none">
            <a:spAutoFit/>
          </a:bodyPr>
          <a:lstStyle/>
          <a:p>
            <a:r>
              <a:rPr lang="en-US" dirty="0"/>
              <a:t>Complete the entire form</a:t>
            </a:r>
          </a:p>
        </p:txBody>
      </p:sp>
      <p:sp>
        <p:nvSpPr>
          <p:cNvPr id="7" name="Rectangle 6"/>
          <p:cNvSpPr/>
          <p:nvPr/>
        </p:nvSpPr>
        <p:spPr>
          <a:xfrm>
            <a:off x="3284275" y="3244334"/>
            <a:ext cx="2575449" cy="369332"/>
          </a:xfrm>
          <a:prstGeom prst="rect">
            <a:avLst/>
          </a:prstGeom>
        </p:spPr>
        <p:txBody>
          <a:bodyPr wrap="none">
            <a:spAutoFit/>
          </a:bodyPr>
          <a:lstStyle/>
          <a:p>
            <a:r>
              <a:rPr lang="en-US" dirty="0">
                <a:solidFill>
                  <a:schemeClr val="bg2"/>
                </a:solidFill>
              </a:rPr>
              <a:t>Complete the entire form</a:t>
            </a:r>
            <a:endParaRPr lang="en-US" dirty="0"/>
          </a:p>
        </p:txBody>
      </p:sp>
      <p:sp>
        <p:nvSpPr>
          <p:cNvPr id="8" name="TextBox 7"/>
          <p:cNvSpPr txBox="1"/>
          <p:nvPr/>
        </p:nvSpPr>
        <p:spPr>
          <a:xfrm>
            <a:off x="609600" y="5488085"/>
            <a:ext cx="2209800" cy="307777"/>
          </a:xfrm>
          <a:prstGeom prst="rect">
            <a:avLst/>
          </a:prstGeom>
          <a:noFill/>
        </p:spPr>
        <p:txBody>
          <a:bodyPr wrap="square" rtlCol="0">
            <a:spAutoFit/>
          </a:bodyPr>
          <a:lstStyle/>
          <a:p>
            <a:r>
              <a:rPr lang="en-US" sz="1400" dirty="0"/>
              <a:t>Complete the entire form</a:t>
            </a:r>
          </a:p>
        </p:txBody>
      </p:sp>
    </p:spTree>
    <p:extLst>
      <p:ext uri="{BB962C8B-B14F-4D97-AF65-F5344CB8AC3E}">
        <p14:creationId xmlns:p14="http://schemas.microsoft.com/office/powerpoint/2010/main" val="2440397945"/>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Placeholder 1"/>
          <p:cNvSpPr>
            <a:spLocks noGrp="1"/>
          </p:cNvSpPr>
          <p:nvPr>
            <p:ph type="body"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spcBef>
                <a:spcPct val="0"/>
              </a:spcBef>
            </a:pPr>
            <a:r>
              <a:rPr lang="en-US" altLang="en-US" dirty="0"/>
              <a:t>Audit Compliance</a:t>
            </a:r>
          </a:p>
        </p:txBody>
      </p:sp>
      <p:sp>
        <p:nvSpPr>
          <p:cNvPr id="10243" name="Text Placeholder 2"/>
          <p:cNvSpPr>
            <a:spLocks noGrp="1"/>
          </p:cNvSpPr>
          <p:nvPr>
            <p:ph type="body"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Aft>
                <a:spcPts val="600"/>
              </a:spcAft>
            </a:pPr>
            <a:r>
              <a:rPr lang="en-US" altLang="en-US" sz="4000" dirty="0"/>
              <a:t>Common Audit Findings</a:t>
            </a:r>
            <a:endParaRPr lang="en-US" altLang="en-US" dirty="0"/>
          </a:p>
        </p:txBody>
      </p:sp>
    </p:spTree>
    <p:extLst>
      <p:ext uri="{BB962C8B-B14F-4D97-AF65-F5344CB8AC3E}">
        <p14:creationId xmlns:p14="http://schemas.microsoft.com/office/powerpoint/2010/main" val="39042931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ext Placeholder 7"/>
          <p:cNvSpPr>
            <a:spLocks noGrp="1"/>
          </p:cNvSpPr>
          <p:nvPr>
            <p:ph type="body" sz="quarter" idx="11"/>
          </p:nvPr>
        </p:nvSpPr>
        <p:spPr bwMode="auto">
          <a:xfrm>
            <a:off x="304800" y="990600"/>
            <a:ext cx="82296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Competitive Bidding and Contracts</a:t>
            </a:r>
          </a:p>
          <a:p>
            <a:pPr>
              <a:lnSpc>
                <a:spcPct val="90000"/>
              </a:lnSpc>
              <a:spcBef>
                <a:spcPct val="0"/>
              </a:spcBef>
              <a:defRPr/>
            </a:pPr>
            <a:endParaRPr lang="en-US" altLang="en-US" sz="2000" dirty="0"/>
          </a:p>
          <a:p>
            <a:pPr lvl="1" eaLnBrk="1" hangingPunct="1">
              <a:lnSpc>
                <a:spcPct val="90000"/>
              </a:lnSpc>
              <a:buFont typeface="Arial" panose="020B0604020202020204" pitchFamily="34" charset="0"/>
              <a:buChar char="•"/>
              <a:defRPr/>
            </a:pPr>
            <a:r>
              <a:rPr lang="en-US" sz="2000" b="1" dirty="0"/>
              <a:t>State and local procurement rules not followed</a:t>
            </a:r>
            <a:r>
              <a:rPr lang="en-US" sz="2000" dirty="0"/>
              <a:t>. Applicants </a:t>
            </a:r>
            <a:r>
              <a:rPr lang="en-US" sz="2000" u="sng" dirty="0"/>
              <a:t>must</a:t>
            </a:r>
            <a:r>
              <a:rPr lang="en-US" sz="2000" dirty="0"/>
              <a:t> follow E-rate and state and local procurement rules when conducting </a:t>
            </a:r>
            <a:r>
              <a:rPr lang="en-US" sz="2000" dirty="0" smtClean="0"/>
              <a:t>the competitive </a:t>
            </a:r>
            <a:r>
              <a:rPr lang="en-US" sz="2000" dirty="0"/>
              <a:t>bidding process.  </a:t>
            </a:r>
            <a:endParaRPr lang="en-US" sz="2000" dirty="0" smtClean="0"/>
          </a:p>
          <a:p>
            <a:pPr marL="457200" lvl="1" indent="0" eaLnBrk="1" hangingPunct="1">
              <a:lnSpc>
                <a:spcPct val="90000"/>
              </a:lnSpc>
              <a:buNone/>
              <a:defRPr/>
            </a:pPr>
            <a:endParaRPr lang="en-US" sz="2000" i="1" u="sng" dirty="0"/>
          </a:p>
          <a:p>
            <a:pPr lvl="1" eaLnBrk="1" hangingPunct="1">
              <a:lnSpc>
                <a:spcPct val="90000"/>
              </a:lnSpc>
              <a:buFont typeface="Arial" panose="020B0604020202020204" pitchFamily="34" charset="0"/>
              <a:buChar char="•"/>
              <a:defRPr/>
            </a:pPr>
            <a:r>
              <a:rPr lang="en-US" sz="2000" b="1" dirty="0"/>
              <a:t>Most cost effective solution not selected.  </a:t>
            </a:r>
            <a:r>
              <a:rPr lang="en-US" sz="2000" dirty="0"/>
              <a:t>Applicants should select the most cost effective solution with price being the primary factor when conducting competitive bid evaluation.  Documenting the bid evaluation will help demonstrate how your vendor selection was conducted.</a:t>
            </a:r>
          </a:p>
          <a:p>
            <a:pPr marL="457200" lvl="1" indent="0" eaLnBrk="1" hangingPunct="1">
              <a:lnSpc>
                <a:spcPct val="90000"/>
              </a:lnSpc>
              <a:buNone/>
              <a:defRPr/>
            </a:pPr>
            <a:endParaRPr lang="en-US" sz="2000" dirty="0"/>
          </a:p>
          <a:p>
            <a:pPr lvl="1" eaLnBrk="1" hangingPunct="1">
              <a:lnSpc>
                <a:spcPct val="90000"/>
              </a:lnSpc>
              <a:buFont typeface="Arial" panose="020B0604020202020204" pitchFamily="34" charset="0"/>
              <a:buChar char="•"/>
              <a:defRPr/>
            </a:pPr>
            <a:r>
              <a:rPr lang="en-US" sz="2000" b="1" dirty="0"/>
              <a:t>Not restarting the 28 day waiting period. </a:t>
            </a:r>
            <a:r>
              <a:rPr lang="en-US" sz="2000" dirty="0"/>
              <a:t> Applicants should restart the 28 day waiting period when a cardinal change to the RFP or similar document is made.  Applicants should not start to </a:t>
            </a:r>
            <a:r>
              <a:rPr lang="en-US" sz="2000" dirty="0" smtClean="0"/>
              <a:t>evaluate bids </a:t>
            </a:r>
            <a:r>
              <a:rPr lang="en-US" sz="2000" dirty="0"/>
              <a:t>until the final 28 day waiting period ends. </a:t>
            </a:r>
            <a:endParaRPr lang="en-US" sz="2000" b="1" dirty="0"/>
          </a:p>
          <a:p>
            <a:pPr marL="457200" lvl="1" indent="0" eaLnBrk="1" hangingPunct="1">
              <a:lnSpc>
                <a:spcPct val="90000"/>
              </a:lnSpc>
              <a:buNone/>
              <a:defRPr/>
            </a:pPr>
            <a:endParaRPr lang="en-US" sz="2000" dirty="0"/>
          </a:p>
          <a:p>
            <a:pPr marL="457200" lvl="1" indent="0" eaLnBrk="1" hangingPunct="1">
              <a:lnSpc>
                <a:spcPct val="90000"/>
              </a:lnSpc>
              <a:buNone/>
              <a:defRPr/>
            </a:pPr>
            <a:endParaRPr lang="en-US" sz="2000" b="1" i="1" u="sng" dirty="0"/>
          </a:p>
          <a:p>
            <a:pPr lvl="1" eaLnBrk="1" hangingPunct="1">
              <a:lnSpc>
                <a:spcPct val="90000"/>
              </a:lnSpc>
              <a:buFont typeface="Arial" panose="020B0604020202020204" pitchFamily="34" charset="0"/>
              <a:buChar char="•"/>
              <a:defRPr/>
            </a:pPr>
            <a:endParaRPr lang="en-US" sz="2000" dirty="0"/>
          </a:p>
        </p:txBody>
      </p:sp>
      <p:sp>
        <p:nvSpPr>
          <p:cNvPr id="9220" name="Text Placeholder 8"/>
          <p:cNvSpPr>
            <a:spLocks noGrp="1"/>
          </p:cNvSpPr>
          <p:nvPr>
            <p:ph type="body"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spcBef>
                <a:spcPct val="0"/>
              </a:spcBef>
            </a:pPr>
            <a:r>
              <a:rPr lang="en-US" altLang="en-US" dirty="0"/>
              <a:t>Common Audit Findings</a:t>
            </a:r>
          </a:p>
        </p:txBody>
      </p:sp>
    </p:spTree>
    <p:extLst>
      <p:ext uri="{BB962C8B-B14F-4D97-AF65-F5344CB8AC3E}">
        <p14:creationId xmlns:p14="http://schemas.microsoft.com/office/powerpoint/2010/main" val="605424305"/>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ext Placeholder 7"/>
          <p:cNvSpPr>
            <a:spLocks noGrp="1"/>
          </p:cNvSpPr>
          <p:nvPr>
            <p:ph type="body" sz="quarter" idx="11"/>
          </p:nvPr>
        </p:nvSpPr>
        <p:spPr bwMode="auto">
          <a:xfrm>
            <a:off x="304800" y="990600"/>
            <a:ext cx="82296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Competitive Bidding and Contracts cont’d</a:t>
            </a:r>
          </a:p>
          <a:p>
            <a:pPr>
              <a:lnSpc>
                <a:spcPct val="90000"/>
              </a:lnSpc>
              <a:spcBef>
                <a:spcPct val="0"/>
              </a:spcBef>
              <a:defRPr/>
            </a:pPr>
            <a:endParaRPr lang="en-US" altLang="en-US" sz="2000" dirty="0"/>
          </a:p>
          <a:p>
            <a:pPr lvl="1" eaLnBrk="1" hangingPunct="1">
              <a:lnSpc>
                <a:spcPct val="90000"/>
              </a:lnSpc>
              <a:buFont typeface="Arial" panose="020B0604020202020204" pitchFamily="34" charset="0"/>
              <a:buChar char="•"/>
              <a:defRPr/>
            </a:pPr>
            <a:r>
              <a:rPr lang="en-US" sz="2000" b="1" dirty="0"/>
              <a:t>RFP or similar document not shared with all potential bidders.</a:t>
            </a:r>
            <a:r>
              <a:rPr lang="en-US" sz="2000" dirty="0"/>
              <a:t> Applicants </a:t>
            </a:r>
            <a:r>
              <a:rPr lang="en-US" sz="2000" u="sng" dirty="0"/>
              <a:t>must</a:t>
            </a:r>
            <a:r>
              <a:rPr lang="en-US" sz="2000" dirty="0"/>
              <a:t> </a:t>
            </a:r>
            <a:r>
              <a:rPr lang="en-US" sz="2000" dirty="0" smtClean="0"/>
              <a:t>conduct </a:t>
            </a:r>
            <a:r>
              <a:rPr lang="en-US" sz="2000" dirty="0"/>
              <a:t>a fair and open competitive bid process. Information should be available to all potential bidders. </a:t>
            </a:r>
          </a:p>
          <a:p>
            <a:pPr marL="457200" lvl="1" indent="0" eaLnBrk="1" hangingPunct="1">
              <a:lnSpc>
                <a:spcPct val="90000"/>
              </a:lnSpc>
              <a:buNone/>
              <a:defRPr/>
            </a:pPr>
            <a:endParaRPr lang="en-US" sz="2000" i="1" u="sng" dirty="0"/>
          </a:p>
          <a:p>
            <a:pPr lvl="1" eaLnBrk="1" hangingPunct="1">
              <a:lnSpc>
                <a:spcPct val="90000"/>
              </a:lnSpc>
              <a:buFont typeface="Arial" panose="020B0604020202020204" pitchFamily="34" charset="0"/>
              <a:buChar char="•"/>
              <a:defRPr/>
            </a:pPr>
            <a:r>
              <a:rPr lang="en-US" sz="2000" b="1" dirty="0"/>
              <a:t>Contract was signed prior to the 28 day waiting period. </a:t>
            </a:r>
            <a:r>
              <a:rPr lang="en-US" sz="2000" dirty="0"/>
              <a:t>Applicants should not award or select the vendor prior to the 28 day waiting period. </a:t>
            </a:r>
            <a:endParaRPr lang="en-US" sz="2000" b="1" dirty="0"/>
          </a:p>
          <a:p>
            <a:pPr marL="457200" lvl="1" indent="0" eaLnBrk="1" hangingPunct="1">
              <a:lnSpc>
                <a:spcPct val="90000"/>
              </a:lnSpc>
              <a:buNone/>
              <a:defRPr/>
            </a:pPr>
            <a:endParaRPr lang="en-US" sz="2000" dirty="0"/>
          </a:p>
          <a:p>
            <a:pPr marL="457200" lvl="1" indent="0" eaLnBrk="1" hangingPunct="1">
              <a:lnSpc>
                <a:spcPct val="90000"/>
              </a:lnSpc>
              <a:buNone/>
              <a:defRPr/>
            </a:pPr>
            <a:endParaRPr lang="en-US" sz="2000" b="1" i="1" u="sng" dirty="0"/>
          </a:p>
          <a:p>
            <a:pPr lvl="1" eaLnBrk="1" hangingPunct="1">
              <a:lnSpc>
                <a:spcPct val="90000"/>
              </a:lnSpc>
              <a:buFont typeface="Arial" panose="020B0604020202020204" pitchFamily="34" charset="0"/>
              <a:buChar char="•"/>
              <a:defRPr/>
            </a:pPr>
            <a:endParaRPr lang="en-US" sz="2000" dirty="0"/>
          </a:p>
        </p:txBody>
      </p:sp>
      <p:sp>
        <p:nvSpPr>
          <p:cNvPr id="9220" name="Text Placeholder 8"/>
          <p:cNvSpPr>
            <a:spLocks noGrp="1"/>
          </p:cNvSpPr>
          <p:nvPr>
            <p:ph type="body"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spcBef>
                <a:spcPct val="0"/>
              </a:spcBef>
            </a:pPr>
            <a:r>
              <a:rPr lang="en-US" altLang="en-US" dirty="0"/>
              <a:t>Common Audit Findings</a:t>
            </a:r>
          </a:p>
        </p:txBody>
      </p:sp>
    </p:spTree>
    <p:extLst>
      <p:ext uri="{BB962C8B-B14F-4D97-AF65-F5344CB8AC3E}">
        <p14:creationId xmlns:p14="http://schemas.microsoft.com/office/powerpoint/2010/main" val="382318651"/>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9" name="Text Placeholder 7"/>
          <p:cNvSpPr>
            <a:spLocks noGrp="1"/>
          </p:cNvSpPr>
          <p:nvPr>
            <p:ph type="body" sz="quarter" idx="11"/>
          </p:nvPr>
        </p:nvSpPr>
        <p:spPr bwMode="auto">
          <a:xfrm>
            <a:off x="304800" y="990600"/>
            <a:ext cx="82296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Invoicing Errors</a:t>
            </a:r>
          </a:p>
          <a:p>
            <a:pPr>
              <a:lnSpc>
                <a:spcPct val="90000"/>
              </a:lnSpc>
              <a:spcBef>
                <a:spcPct val="0"/>
              </a:spcBef>
              <a:defRPr/>
            </a:pPr>
            <a:endParaRPr lang="en-US" altLang="en-US" dirty="0"/>
          </a:p>
          <a:p>
            <a:pPr marL="1200150" lvl="1" indent="-457200">
              <a:buFont typeface="Arial" panose="020B0604020202020204" pitchFamily="34" charset="0"/>
              <a:buChar char="•"/>
            </a:pPr>
            <a:r>
              <a:rPr lang="en-US" altLang="en-US" sz="2000" b="1" dirty="0" smtClean="0">
                <a:solidFill>
                  <a:schemeClr val="tx1"/>
                </a:solidFill>
              </a:rPr>
              <a:t>Overbilling.  </a:t>
            </a:r>
            <a:r>
              <a:rPr lang="en-US" altLang="en-US" sz="2000" dirty="0" smtClean="0"/>
              <a:t>Applicants </a:t>
            </a:r>
            <a:r>
              <a:rPr lang="en-US" altLang="en-US" sz="2000" dirty="0"/>
              <a:t>should review service provider bills for errors prior to paying the bill to ensure overbilling does not occur. </a:t>
            </a:r>
          </a:p>
          <a:p>
            <a:pPr marL="1200150" lvl="1" indent="-457200">
              <a:buFont typeface="Arial" panose="020B0604020202020204" pitchFamily="34" charset="0"/>
              <a:buChar char="•"/>
            </a:pPr>
            <a:r>
              <a:rPr lang="en-US" altLang="en-US" sz="2000" b="1" dirty="0"/>
              <a:t>Submitting invoicing to the cap.  </a:t>
            </a:r>
            <a:r>
              <a:rPr lang="en-US" altLang="en-US" sz="2000" dirty="0"/>
              <a:t>Applicants should submit invoices for services they received. </a:t>
            </a:r>
          </a:p>
          <a:p>
            <a:pPr marL="1200150" lvl="1" indent="-457200">
              <a:buFont typeface="Arial" panose="020B0604020202020204" pitchFamily="34" charset="0"/>
              <a:buChar char="•"/>
            </a:pPr>
            <a:r>
              <a:rPr lang="en-US" altLang="en-US" sz="2000" b="1" dirty="0">
                <a:solidFill>
                  <a:schemeClr val="tx1"/>
                </a:solidFill>
              </a:rPr>
              <a:t>Services not approved. </a:t>
            </a:r>
            <a:r>
              <a:rPr lang="en-US" altLang="en-US" sz="2000" dirty="0"/>
              <a:t>Applicants should only submit invoices for </a:t>
            </a:r>
            <a:r>
              <a:rPr lang="en-US" altLang="en-US" sz="2000" b="0" dirty="0">
                <a:solidFill>
                  <a:schemeClr val="tx1"/>
                </a:solidFill>
              </a:rPr>
              <a:t>services approved in the Funding Commitment Decision Letter (FCDL).  </a:t>
            </a:r>
            <a:r>
              <a:rPr lang="en-US" altLang="en-US" sz="2000" dirty="0"/>
              <a:t>Compare your </a:t>
            </a:r>
            <a:r>
              <a:rPr lang="en-US" altLang="en-US" sz="2000" b="0" dirty="0">
                <a:solidFill>
                  <a:schemeClr val="tx1"/>
                </a:solidFill>
              </a:rPr>
              <a:t>FCDL </a:t>
            </a:r>
            <a:r>
              <a:rPr lang="en-US" altLang="en-US" sz="2000" b="0" dirty="0" smtClean="0"/>
              <a:t>to </a:t>
            </a:r>
            <a:r>
              <a:rPr lang="en-US" altLang="en-US" sz="2000" dirty="0" smtClean="0"/>
              <a:t>the </a:t>
            </a:r>
            <a:r>
              <a:rPr lang="en-US" altLang="en-US" sz="2000" dirty="0"/>
              <a:t>services you requested on your FCC Form 471 or Item 21 attachment. </a:t>
            </a:r>
          </a:p>
          <a:p>
            <a:pPr marL="1200150" lvl="1" indent="-457200">
              <a:buFont typeface="Arial" panose="020B0604020202020204" pitchFamily="34" charset="0"/>
              <a:buChar char="•"/>
            </a:pPr>
            <a:r>
              <a:rPr lang="en-US" altLang="en-US" sz="2000" b="1" dirty="0"/>
              <a:t>Ineligible entities. </a:t>
            </a:r>
            <a:r>
              <a:rPr lang="en-US" altLang="en-US" sz="2000" dirty="0"/>
              <a:t>Applicants should include eligible entities approved in the FCDL. Remove ineligible entities and associated costs from invoice.</a:t>
            </a:r>
          </a:p>
          <a:p>
            <a:pPr lvl="1" indent="0">
              <a:buNone/>
            </a:pPr>
            <a:endParaRPr lang="en-US" altLang="en-US" sz="2000" b="0" dirty="0">
              <a:solidFill>
                <a:schemeClr val="tx1"/>
              </a:solidFill>
            </a:endParaRPr>
          </a:p>
        </p:txBody>
      </p:sp>
      <p:sp>
        <p:nvSpPr>
          <p:cNvPr id="9220" name="Text Placeholder 8"/>
          <p:cNvSpPr>
            <a:spLocks noGrp="1"/>
          </p:cNvSpPr>
          <p:nvPr>
            <p:ph type="body"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spcBef>
                <a:spcPct val="0"/>
              </a:spcBef>
            </a:pPr>
            <a:r>
              <a:rPr lang="en-US" altLang="en-US" dirty="0"/>
              <a:t>Common Audit Findings</a:t>
            </a:r>
          </a:p>
        </p:txBody>
      </p:sp>
    </p:spTree>
    <p:extLst>
      <p:ext uri="{BB962C8B-B14F-4D97-AF65-F5344CB8AC3E}">
        <p14:creationId xmlns:p14="http://schemas.microsoft.com/office/powerpoint/2010/main" val="3924342275"/>
      </p:ext>
    </p:extLst>
  </p:cSld>
  <p:clrMapOvr>
    <a:overrideClrMapping bg1="lt1" tx1="dk1" bg2="lt2" tx2="dk2" accent1="accent1" accent2="accent2" accent3="accent3" accent4="accent4" accent5="accent5" accent6="accent6" hlink="hlink" folHlink="folHlink"/>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9" name="Text Placeholder 7"/>
          <p:cNvSpPr>
            <a:spLocks noGrp="1"/>
          </p:cNvSpPr>
          <p:nvPr>
            <p:ph type="body" sz="quarter" idx="11"/>
          </p:nvPr>
        </p:nvSpPr>
        <p:spPr bwMode="auto">
          <a:xfrm>
            <a:off x="304800" y="990600"/>
            <a:ext cx="82296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Invoicing Errors cont’d</a:t>
            </a:r>
          </a:p>
          <a:p>
            <a:pPr>
              <a:lnSpc>
                <a:spcPct val="90000"/>
              </a:lnSpc>
              <a:spcBef>
                <a:spcPct val="0"/>
              </a:spcBef>
              <a:defRPr/>
            </a:pPr>
            <a:endParaRPr lang="en-US" altLang="en-US" sz="2000" dirty="0"/>
          </a:p>
          <a:p>
            <a:pPr lvl="1" eaLnBrk="1" hangingPunct="1">
              <a:lnSpc>
                <a:spcPct val="90000"/>
              </a:lnSpc>
              <a:buFont typeface="Arial" panose="020B0604020202020204" pitchFamily="34" charset="0"/>
              <a:buChar char="•"/>
              <a:defRPr/>
            </a:pPr>
            <a:r>
              <a:rPr lang="en-US" altLang="en-US" sz="2000" b="1" dirty="0"/>
              <a:t>Invoiced for recurring services delivered beyond service deadline</a:t>
            </a:r>
            <a:r>
              <a:rPr lang="en-US" altLang="en-US" sz="2000" dirty="0"/>
              <a:t>. Recurring services must be delivered during the fund year requested. Applicants should not  invoice for services beyond the delivery deadline. </a:t>
            </a:r>
          </a:p>
          <a:p>
            <a:pPr lvl="1" eaLnBrk="1" hangingPunct="1">
              <a:lnSpc>
                <a:spcPct val="90000"/>
              </a:lnSpc>
              <a:buFont typeface="Arial" panose="020B0604020202020204" pitchFamily="34" charset="0"/>
              <a:buChar char="•"/>
              <a:defRPr/>
            </a:pPr>
            <a:endParaRPr lang="en-US" sz="2000" b="1" dirty="0"/>
          </a:p>
          <a:p>
            <a:pPr lvl="1" eaLnBrk="1" hangingPunct="1">
              <a:lnSpc>
                <a:spcPct val="90000"/>
              </a:lnSpc>
              <a:buFont typeface="Arial" panose="020B0604020202020204" pitchFamily="34" charset="0"/>
              <a:buChar char="•"/>
              <a:defRPr/>
            </a:pPr>
            <a:r>
              <a:rPr lang="en-US" sz="2000" b="1" dirty="0"/>
              <a:t>Invoice beyond the invoice deadline</a:t>
            </a:r>
            <a:r>
              <a:rPr lang="en-US" sz="2000" dirty="0"/>
              <a:t>. Submit invoices timely. Request an invoice deadline extension if needed. </a:t>
            </a:r>
          </a:p>
          <a:p>
            <a:pPr marL="457200" lvl="1" indent="0" eaLnBrk="1" hangingPunct="1">
              <a:lnSpc>
                <a:spcPct val="90000"/>
              </a:lnSpc>
              <a:buNone/>
              <a:defRPr/>
            </a:pPr>
            <a:endParaRPr lang="en-US" sz="2000" dirty="0"/>
          </a:p>
          <a:p>
            <a:pPr lvl="1" eaLnBrk="1" hangingPunct="1">
              <a:lnSpc>
                <a:spcPct val="90000"/>
              </a:lnSpc>
              <a:buFont typeface="Arial" panose="020B0604020202020204" pitchFamily="34" charset="0"/>
              <a:buChar char="•"/>
              <a:defRPr/>
            </a:pPr>
            <a:r>
              <a:rPr lang="en-US" sz="2000" b="1" dirty="0"/>
              <a:t>Services delivered or installed are not at the correct physical location.   </a:t>
            </a:r>
            <a:r>
              <a:rPr lang="en-US" sz="2000" dirty="0"/>
              <a:t>Applicants should ensure equipment is installed at the correct location.  Update your address with USAC if the location has changed.</a:t>
            </a:r>
            <a:endParaRPr lang="en-US" sz="2400" b="1" dirty="0"/>
          </a:p>
        </p:txBody>
      </p:sp>
      <p:sp>
        <p:nvSpPr>
          <p:cNvPr id="9220" name="Text Placeholder 8"/>
          <p:cNvSpPr>
            <a:spLocks noGrp="1"/>
          </p:cNvSpPr>
          <p:nvPr>
            <p:ph type="body"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spcBef>
                <a:spcPct val="0"/>
              </a:spcBef>
            </a:pPr>
            <a:r>
              <a:rPr lang="en-US" altLang="en-US" dirty="0"/>
              <a:t>Common Audit Findings</a:t>
            </a:r>
          </a:p>
        </p:txBody>
      </p:sp>
    </p:spTree>
    <p:extLst>
      <p:ext uri="{BB962C8B-B14F-4D97-AF65-F5344CB8AC3E}">
        <p14:creationId xmlns:p14="http://schemas.microsoft.com/office/powerpoint/2010/main" val="156987130"/>
      </p:ext>
    </p:extLst>
  </p:cSld>
  <p:clrMapOvr>
    <a:overrideClrMapping bg1="lt1" tx1="dk1" bg2="lt2" tx2="dk2" accent1="accent1" accent2="accent2" accent3="accent3" accent4="accent4" accent5="accent5" accent6="accent6" hlink="hlink" folHlink="folHlink"/>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ext Placeholder 7"/>
          <p:cNvSpPr>
            <a:spLocks noGrp="1"/>
          </p:cNvSpPr>
          <p:nvPr>
            <p:ph type="body" sz="quarter" idx="11"/>
          </p:nvPr>
        </p:nvSpPr>
        <p:spPr bwMode="auto">
          <a:xfrm>
            <a:off x="304800" y="990600"/>
            <a:ext cx="82296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Service and Equipment Delivery</a:t>
            </a:r>
          </a:p>
          <a:p>
            <a:pPr>
              <a:lnSpc>
                <a:spcPct val="90000"/>
              </a:lnSpc>
              <a:spcBef>
                <a:spcPct val="0"/>
              </a:spcBef>
              <a:defRPr/>
            </a:pPr>
            <a:endParaRPr lang="en-US" altLang="en-US" sz="2000" dirty="0"/>
          </a:p>
          <a:p>
            <a:pPr lvl="1" eaLnBrk="1" hangingPunct="1">
              <a:lnSpc>
                <a:spcPct val="90000"/>
              </a:lnSpc>
              <a:buFont typeface="Arial" panose="020B0604020202020204" pitchFamily="34" charset="0"/>
              <a:buChar char="•"/>
              <a:defRPr/>
            </a:pPr>
            <a:r>
              <a:rPr lang="en-US" sz="2000" b="1" dirty="0"/>
              <a:t>Products not delivered and/or installed</a:t>
            </a:r>
            <a:r>
              <a:rPr lang="en-US" sz="2000" dirty="0"/>
              <a:t>. Applicants should not invoice for items prior to the delivery or installation. </a:t>
            </a:r>
            <a:r>
              <a:rPr lang="en-US" sz="2000" i="1" u="sng" dirty="0"/>
              <a:t>Do </a:t>
            </a:r>
            <a:r>
              <a:rPr lang="en-US" sz="2000" dirty="0"/>
              <a:t>invoice once items are delivered and/or installed. Retain delivery and installation records.</a:t>
            </a:r>
          </a:p>
          <a:p>
            <a:pPr marL="457200" lvl="1" indent="0" eaLnBrk="1" hangingPunct="1">
              <a:lnSpc>
                <a:spcPct val="90000"/>
              </a:lnSpc>
              <a:buNone/>
              <a:defRPr/>
            </a:pPr>
            <a:endParaRPr lang="en-US" sz="2000" i="1" u="sng" dirty="0"/>
          </a:p>
          <a:p>
            <a:pPr lvl="1" eaLnBrk="1" hangingPunct="1">
              <a:lnSpc>
                <a:spcPct val="90000"/>
              </a:lnSpc>
              <a:buFont typeface="Arial" panose="020B0604020202020204" pitchFamily="34" charset="0"/>
              <a:buChar char="•"/>
              <a:defRPr/>
            </a:pPr>
            <a:r>
              <a:rPr lang="en-US" sz="2000" b="1" dirty="0"/>
              <a:t>BMIC not supported by actual services performed. </a:t>
            </a:r>
            <a:r>
              <a:rPr lang="en-US" sz="2000" dirty="0"/>
              <a:t>Applicants should not use generic blanket terms that do not differentiate between eligible and ineligible services. </a:t>
            </a:r>
            <a:r>
              <a:rPr lang="en-US" sz="2000" i="1" u="sng" dirty="0"/>
              <a:t>Do</a:t>
            </a:r>
            <a:r>
              <a:rPr lang="en-US" sz="2000" dirty="0"/>
              <a:t> maintain documentation that demonstrates the amounts and services actually delivered.</a:t>
            </a:r>
          </a:p>
          <a:p>
            <a:pPr marL="457200" lvl="1" indent="0" eaLnBrk="1" hangingPunct="1">
              <a:lnSpc>
                <a:spcPct val="90000"/>
              </a:lnSpc>
              <a:buNone/>
              <a:defRPr/>
            </a:pPr>
            <a:endParaRPr lang="en-US" sz="2000" dirty="0"/>
          </a:p>
          <a:p>
            <a:pPr marL="457200" lvl="1" indent="0" eaLnBrk="1" hangingPunct="1">
              <a:lnSpc>
                <a:spcPct val="90000"/>
              </a:lnSpc>
              <a:buNone/>
              <a:defRPr/>
            </a:pPr>
            <a:endParaRPr lang="en-US" sz="2000" b="1" i="1" u="sng" dirty="0"/>
          </a:p>
          <a:p>
            <a:pPr lvl="1" eaLnBrk="1" hangingPunct="1">
              <a:lnSpc>
                <a:spcPct val="90000"/>
              </a:lnSpc>
              <a:buFont typeface="Arial" panose="020B0604020202020204" pitchFamily="34" charset="0"/>
              <a:buChar char="•"/>
              <a:defRPr/>
            </a:pPr>
            <a:endParaRPr lang="en-US" sz="2000" dirty="0"/>
          </a:p>
        </p:txBody>
      </p:sp>
      <p:sp>
        <p:nvSpPr>
          <p:cNvPr id="9220" name="Text Placeholder 8"/>
          <p:cNvSpPr>
            <a:spLocks noGrp="1"/>
          </p:cNvSpPr>
          <p:nvPr>
            <p:ph type="body"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spcBef>
                <a:spcPct val="0"/>
              </a:spcBef>
            </a:pPr>
            <a:r>
              <a:rPr lang="en-US" altLang="en-US" dirty="0"/>
              <a:t>Common Audit Findings</a:t>
            </a:r>
          </a:p>
        </p:txBody>
      </p:sp>
    </p:spTree>
    <p:extLst>
      <p:ext uri="{BB962C8B-B14F-4D97-AF65-F5344CB8AC3E}">
        <p14:creationId xmlns:p14="http://schemas.microsoft.com/office/powerpoint/2010/main" val="1458058390"/>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Placeholder 1"/>
          <p:cNvSpPr>
            <a:spLocks noGrp="1"/>
          </p:cNvSpPr>
          <p:nvPr>
            <p:ph type="body"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spcBef>
                <a:spcPct val="0"/>
              </a:spcBef>
            </a:pPr>
            <a:r>
              <a:rPr lang="en-US" altLang="en-US" dirty="0"/>
              <a:t>Audit Compliance</a:t>
            </a:r>
          </a:p>
        </p:txBody>
      </p:sp>
      <p:sp>
        <p:nvSpPr>
          <p:cNvPr id="10243" name="Text Placeholder 2"/>
          <p:cNvSpPr>
            <a:spLocks noGrp="1"/>
          </p:cNvSpPr>
          <p:nvPr>
            <p:ph type="body"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Aft>
                <a:spcPts val="600"/>
              </a:spcAft>
            </a:pPr>
            <a:r>
              <a:rPr lang="en-US" altLang="en-US" sz="4000" dirty="0"/>
              <a:t>Document Retention</a:t>
            </a:r>
          </a:p>
          <a:p>
            <a:pPr eaLnBrk="1" hangingPunct="1">
              <a:spcBef>
                <a:spcPct val="0"/>
              </a:spcBef>
            </a:pPr>
            <a:endParaRPr lang="en-US" altLang="en-US" dirty="0"/>
          </a:p>
        </p:txBody>
      </p:sp>
    </p:spTree>
    <p:extLst>
      <p:ext uri="{BB962C8B-B14F-4D97-AF65-F5344CB8AC3E}">
        <p14:creationId xmlns:p14="http://schemas.microsoft.com/office/powerpoint/2010/main" val="2293251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Placeholder 15"/>
          <p:cNvSpPr>
            <a:spLocks noGrp="1"/>
          </p:cNvSpPr>
          <p:nvPr>
            <p:ph type="body"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a:t>USAC Audit Program </a:t>
            </a:r>
          </a:p>
          <a:p>
            <a:pPr lvl="1"/>
            <a:r>
              <a:rPr lang="en-US" dirty="0"/>
              <a:t>Payment Quality Assurance (PQA) Program</a:t>
            </a:r>
          </a:p>
          <a:p>
            <a:pPr lvl="1"/>
            <a:r>
              <a:rPr lang="en-US" dirty="0"/>
              <a:t>Beneficiary and Contributor Audit Program (BCAP)</a:t>
            </a:r>
          </a:p>
          <a:p>
            <a:r>
              <a:rPr lang="en-US" dirty="0"/>
              <a:t>Audit Documents</a:t>
            </a:r>
          </a:p>
          <a:p>
            <a:r>
              <a:rPr lang="en-US" dirty="0"/>
              <a:t>Common Audit Findings</a:t>
            </a:r>
          </a:p>
          <a:p>
            <a:r>
              <a:rPr lang="en-US" dirty="0"/>
              <a:t>Document Retention</a:t>
            </a:r>
          </a:p>
        </p:txBody>
      </p:sp>
      <p:sp>
        <p:nvSpPr>
          <p:cNvPr id="9219" name="Text Placeholder 7"/>
          <p:cNvSpPr>
            <a:spLocks noGrp="1"/>
          </p:cNvSpPr>
          <p:nvPr>
            <p:ph type="body"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spcBef>
                <a:spcPct val="0"/>
              </a:spcBef>
            </a:pPr>
            <a:r>
              <a:rPr lang="en-US" altLang="en-US" dirty="0"/>
              <a:t>Overview</a:t>
            </a:r>
          </a:p>
        </p:txBody>
      </p:sp>
      <p:sp>
        <p:nvSpPr>
          <p:cNvPr id="9220" name="Text Placeholder 8"/>
          <p:cNvSpPr>
            <a:spLocks noGrp="1"/>
          </p:cNvSpPr>
          <p:nvPr>
            <p:ph type="body"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spcBef>
                <a:spcPct val="0"/>
              </a:spcBef>
            </a:pPr>
            <a:r>
              <a:rPr lang="en-US" altLang="en-US" dirty="0"/>
              <a:t>Overview</a:t>
            </a:r>
          </a:p>
        </p:txBody>
      </p:sp>
    </p:spTree>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9" name="Text Placeholder 7"/>
          <p:cNvSpPr>
            <a:spLocks noGrp="1"/>
          </p:cNvSpPr>
          <p:nvPr>
            <p:ph type="body" sz="quarter" idx="11"/>
          </p:nvPr>
        </p:nvSpPr>
        <p:spPr bwMode="auto">
          <a:xfrm>
            <a:off x="304800" y="990600"/>
            <a:ext cx="82296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90000"/>
              </a:lnSpc>
              <a:spcBef>
                <a:spcPct val="0"/>
              </a:spcBef>
              <a:defRPr/>
            </a:pPr>
            <a:endParaRPr lang="en-US" altLang="en-US" sz="2000" dirty="0"/>
          </a:p>
          <a:p>
            <a:pPr marL="342900" lvl="0" indent="-342900">
              <a:spcBef>
                <a:spcPct val="0"/>
              </a:spcBef>
              <a:spcAft>
                <a:spcPts val="1200"/>
              </a:spcAft>
              <a:buFont typeface="Wingdings" pitchFamily="2" charset="2"/>
              <a:buChar char="§"/>
            </a:pPr>
            <a:r>
              <a:rPr lang="en-US" altLang="en-US" sz="2400" b="0" kern="0" dirty="0">
                <a:solidFill>
                  <a:srgbClr val="000000"/>
                </a:solidFill>
                <a:latin typeface="Calibri" pitchFamily="34" charset="0"/>
              </a:rPr>
              <a:t>Documentation must be retained for at least </a:t>
            </a:r>
            <a:r>
              <a:rPr lang="en-US" sz="2400" b="0" kern="0" dirty="0">
                <a:solidFill>
                  <a:srgbClr val="000000"/>
                </a:solidFill>
                <a:latin typeface="Calibri" pitchFamily="34" charset="0"/>
              </a:rPr>
              <a:t>10 years after the latter of the last day of the applicable funding year or the service delivery deadline for the funding request. </a:t>
            </a:r>
            <a:r>
              <a:rPr lang="en-US" altLang="en-US" sz="2400" b="0" kern="0" dirty="0">
                <a:solidFill>
                  <a:srgbClr val="000000"/>
                </a:solidFill>
                <a:latin typeface="Calibri" pitchFamily="34" charset="0"/>
              </a:rPr>
              <a:t> Documents can be in electronic format or paper as stated in the </a:t>
            </a:r>
            <a:r>
              <a:rPr lang="en-US" sz="2400" b="0" kern="0" dirty="0">
                <a:solidFill>
                  <a:srgbClr val="000000"/>
                </a:solidFill>
                <a:latin typeface="Calibri" pitchFamily="34" charset="0"/>
              </a:rPr>
              <a:t>E-rate Modernization Order </a:t>
            </a:r>
            <a:r>
              <a:rPr lang="en-US" altLang="en-US" sz="2400" b="0" kern="0" dirty="0">
                <a:solidFill>
                  <a:srgbClr val="000000"/>
                </a:solidFill>
                <a:latin typeface="Calibri" pitchFamily="34" charset="0"/>
              </a:rPr>
              <a:t>(</a:t>
            </a:r>
            <a:r>
              <a:rPr lang="en-US" sz="2400" b="0" kern="0" dirty="0">
                <a:solidFill>
                  <a:srgbClr val="000000"/>
                </a:solidFill>
                <a:latin typeface="Calibri" pitchFamily="34" charset="0"/>
              </a:rPr>
              <a:t>FCC 14-99</a:t>
            </a:r>
            <a:r>
              <a:rPr lang="en-US" altLang="en-US" sz="2400" b="0" kern="0" dirty="0">
                <a:solidFill>
                  <a:srgbClr val="000000"/>
                </a:solidFill>
                <a:latin typeface="Calibri" pitchFamily="34" charset="0"/>
              </a:rPr>
              <a:t>).</a:t>
            </a:r>
          </a:p>
          <a:p>
            <a:pPr marL="342900" lvl="0" indent="-342900">
              <a:spcBef>
                <a:spcPct val="0"/>
              </a:spcBef>
              <a:spcAft>
                <a:spcPts val="1200"/>
              </a:spcAft>
              <a:buFont typeface="Wingdings" pitchFamily="2" charset="2"/>
              <a:buChar char="§"/>
            </a:pPr>
            <a:r>
              <a:rPr lang="en-US" altLang="en-US" sz="2400" b="0" kern="0" dirty="0">
                <a:solidFill>
                  <a:srgbClr val="000000"/>
                </a:solidFill>
                <a:latin typeface="Calibri" pitchFamily="34" charset="0"/>
              </a:rPr>
              <a:t>Applicants and service providers must retain ALL documentation that shows compliance with all FCC rules.</a:t>
            </a:r>
          </a:p>
          <a:p>
            <a:pPr marL="342900" lvl="0" indent="-342900">
              <a:spcBef>
                <a:spcPct val="0"/>
              </a:spcBef>
              <a:spcAft>
                <a:spcPts val="1200"/>
              </a:spcAft>
              <a:buFont typeface="Wingdings" pitchFamily="2" charset="2"/>
              <a:buChar char="§"/>
            </a:pPr>
            <a:r>
              <a:rPr lang="en-US" altLang="en-US" sz="2400" b="0" kern="0" dirty="0">
                <a:solidFill>
                  <a:srgbClr val="000000"/>
                </a:solidFill>
                <a:latin typeface="Calibri" pitchFamily="34" charset="0"/>
              </a:rPr>
              <a:t>Any document from a </a:t>
            </a:r>
            <a:r>
              <a:rPr lang="en-US" altLang="en-US" sz="2400" kern="0" dirty="0">
                <a:solidFill>
                  <a:srgbClr val="000000"/>
                </a:solidFill>
                <a:latin typeface="Calibri" pitchFamily="34" charset="0"/>
              </a:rPr>
              <a:t>prior year</a:t>
            </a:r>
            <a:r>
              <a:rPr lang="en-US" altLang="en-US" sz="2400" b="0" kern="0" dirty="0">
                <a:solidFill>
                  <a:srgbClr val="000000"/>
                </a:solidFill>
                <a:latin typeface="Calibri" pitchFamily="34" charset="0"/>
              </a:rPr>
              <a:t> that supports current year activities must be kept for a period of 10 years after the last day of service delivered.</a:t>
            </a:r>
          </a:p>
          <a:p>
            <a:pPr lvl="1">
              <a:spcBef>
                <a:spcPct val="0"/>
              </a:spcBef>
              <a:spcAft>
                <a:spcPts val="1200"/>
              </a:spcAft>
              <a:buFontTx/>
              <a:buChar char="–"/>
            </a:pPr>
            <a:r>
              <a:rPr lang="en-US" altLang="en-US" sz="2400" kern="0" dirty="0">
                <a:solidFill>
                  <a:srgbClr val="000000"/>
                </a:solidFill>
                <a:latin typeface="Calibri" pitchFamily="34" charset="0"/>
              </a:rPr>
              <a:t>E.g., contract from 2005, used to support FY2016 recurring service FRNs, must be kept until at least June 30, 2027.</a:t>
            </a:r>
          </a:p>
        </p:txBody>
      </p:sp>
      <p:sp>
        <p:nvSpPr>
          <p:cNvPr id="9220" name="Text Placeholder 8"/>
          <p:cNvSpPr>
            <a:spLocks noGrp="1"/>
          </p:cNvSpPr>
          <p:nvPr>
            <p:ph type="body"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spcBef>
                <a:spcPct val="0"/>
              </a:spcBef>
            </a:pPr>
            <a:r>
              <a:rPr lang="en-US" altLang="en-US" dirty="0"/>
              <a:t>Document Retention</a:t>
            </a:r>
          </a:p>
        </p:txBody>
      </p:sp>
    </p:spTree>
    <p:extLst>
      <p:ext uri="{BB962C8B-B14F-4D97-AF65-F5344CB8AC3E}">
        <p14:creationId xmlns:p14="http://schemas.microsoft.com/office/powerpoint/2010/main" val="3307962071"/>
      </p:ext>
    </p:extLst>
  </p:cSld>
  <p:clrMapOvr>
    <a:overrideClrMapping bg1="lt1" tx1="dk1" bg2="lt2" tx2="dk2" accent1="accent1" accent2="accent2" accent3="accent3" accent4="accent4" accent5="accent5" accent6="accent6" hlink="hlink" folHlink="folHlink"/>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9" name="Text Placeholder 7"/>
          <p:cNvSpPr>
            <a:spLocks noGrp="1"/>
          </p:cNvSpPr>
          <p:nvPr>
            <p:ph type="body" sz="quarter" idx="11"/>
          </p:nvPr>
        </p:nvSpPr>
        <p:spPr bwMode="auto">
          <a:xfrm>
            <a:off x="304800" y="990600"/>
            <a:ext cx="82296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90000"/>
              </a:lnSpc>
              <a:spcBef>
                <a:spcPct val="0"/>
              </a:spcBef>
              <a:defRPr/>
            </a:pPr>
            <a:r>
              <a:rPr lang="en-US" altLang="en-US" sz="2000" dirty="0"/>
              <a:t>Required documents to retain</a:t>
            </a:r>
          </a:p>
          <a:p>
            <a:pPr lvl="0">
              <a:spcBef>
                <a:spcPct val="0"/>
              </a:spcBef>
              <a:spcAft>
                <a:spcPts val="1200"/>
              </a:spcAft>
            </a:pPr>
            <a:endParaRPr lang="en-US" altLang="en-US" sz="2400" kern="0" dirty="0">
              <a:solidFill>
                <a:srgbClr val="000000"/>
              </a:solidFill>
              <a:latin typeface="Calibri" pitchFamily="34" charset="0"/>
            </a:endParaRPr>
          </a:p>
        </p:txBody>
      </p:sp>
      <p:sp>
        <p:nvSpPr>
          <p:cNvPr id="9220" name="Text Placeholder 8"/>
          <p:cNvSpPr>
            <a:spLocks noGrp="1"/>
          </p:cNvSpPr>
          <p:nvPr>
            <p:ph type="body"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spcBef>
                <a:spcPct val="0"/>
              </a:spcBef>
            </a:pPr>
            <a:r>
              <a:rPr lang="en-US" altLang="en-US" dirty="0"/>
              <a:t>Document Retention</a:t>
            </a:r>
          </a:p>
        </p:txBody>
      </p:sp>
      <p:sp>
        <p:nvSpPr>
          <p:cNvPr id="2" name="Rectangle 1"/>
          <p:cNvSpPr/>
          <p:nvPr/>
        </p:nvSpPr>
        <p:spPr>
          <a:xfrm>
            <a:off x="304800" y="1295400"/>
            <a:ext cx="8458200" cy="646331"/>
          </a:xfrm>
          <a:prstGeom prst="rect">
            <a:avLst/>
          </a:prstGeom>
        </p:spPr>
        <p:txBody>
          <a:bodyPr wrap="square">
            <a:spAutoFit/>
          </a:bodyPr>
          <a:lstStyle/>
          <a:p>
            <a:r>
              <a:rPr lang="en-US" altLang="en-US" dirty="0"/>
              <a:t>This list  is for illustrative purposes. Service providers and applicants must retain pursuant to recordkeeping requirement, as applicable.</a:t>
            </a:r>
          </a:p>
        </p:txBody>
      </p:sp>
      <p:sp>
        <p:nvSpPr>
          <p:cNvPr id="5" name="Text Placeholder 1"/>
          <p:cNvSpPr>
            <a:spLocks noGrp="1"/>
          </p:cNvSpPr>
          <p:nvPr>
            <p:ph type="body" sz="quarter" idx="10"/>
          </p:nvPr>
        </p:nvSpPr>
        <p:spPr>
          <a:xfrm>
            <a:off x="152400" y="1941731"/>
            <a:ext cx="8610600" cy="4724400"/>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numCol="2"/>
          <a:lstStyle/>
          <a:p>
            <a:pPr>
              <a:spcAft>
                <a:spcPts val="600"/>
              </a:spcAft>
              <a:defRPr/>
            </a:pPr>
            <a:r>
              <a:rPr lang="en-US" sz="2000" dirty="0"/>
              <a:t>RFPs or similar documents</a:t>
            </a:r>
          </a:p>
          <a:p>
            <a:pPr>
              <a:spcAft>
                <a:spcPts val="600"/>
              </a:spcAft>
              <a:defRPr/>
            </a:pPr>
            <a:r>
              <a:rPr lang="en-US" sz="2000" dirty="0"/>
              <a:t>All bid responses and correspondence</a:t>
            </a:r>
          </a:p>
          <a:p>
            <a:pPr>
              <a:spcAft>
                <a:spcPts val="600"/>
              </a:spcAft>
              <a:defRPr/>
            </a:pPr>
            <a:r>
              <a:rPr lang="en-US" sz="2000" dirty="0"/>
              <a:t>Contracts, service agreements, addendums, etc.  </a:t>
            </a:r>
          </a:p>
          <a:p>
            <a:pPr>
              <a:spcAft>
                <a:spcPts val="600"/>
              </a:spcAft>
              <a:defRPr/>
            </a:pPr>
            <a:r>
              <a:rPr lang="en-US" sz="2000" dirty="0"/>
              <a:t>Purchase requisitions, POs, packing slips, customer bills</a:t>
            </a:r>
          </a:p>
          <a:p>
            <a:pPr>
              <a:spcAft>
                <a:spcPts val="600"/>
              </a:spcAft>
              <a:defRPr/>
            </a:pPr>
            <a:r>
              <a:rPr lang="en-US" sz="2000" dirty="0"/>
              <a:t>Delivery and installation records</a:t>
            </a:r>
          </a:p>
          <a:p>
            <a:pPr>
              <a:spcAft>
                <a:spcPts val="600"/>
              </a:spcAft>
              <a:defRPr/>
            </a:pPr>
            <a:r>
              <a:rPr lang="en-US" sz="2000" dirty="0"/>
              <a:t>Maintenance logs</a:t>
            </a:r>
          </a:p>
          <a:p>
            <a:pPr>
              <a:spcAft>
                <a:spcPts val="600"/>
              </a:spcAft>
              <a:defRPr/>
            </a:pPr>
            <a:r>
              <a:rPr lang="en-US" sz="2000" dirty="0"/>
              <a:t>Payments (canceled checks, credit card receipts, ACH transactions) </a:t>
            </a:r>
          </a:p>
          <a:p>
            <a:pPr>
              <a:spcAft>
                <a:spcPts val="600"/>
              </a:spcAft>
              <a:defRPr/>
            </a:pPr>
            <a:endParaRPr lang="en-US" sz="2000" dirty="0"/>
          </a:p>
          <a:p>
            <a:pPr marL="0" indent="0">
              <a:spcAft>
                <a:spcPts val="600"/>
              </a:spcAft>
              <a:buFont typeface="Wingdings" pitchFamily="2" charset="2"/>
              <a:buNone/>
              <a:defRPr/>
            </a:pPr>
            <a:endParaRPr lang="en-US" sz="2000" dirty="0"/>
          </a:p>
          <a:p>
            <a:pPr>
              <a:spcAft>
                <a:spcPts val="600"/>
              </a:spcAft>
              <a:defRPr/>
            </a:pPr>
            <a:r>
              <a:rPr lang="en-US" sz="2000" dirty="0"/>
              <a:t>USAC-approved SPIN changes and/or service substitutions (request, supporting documentation, and approval)</a:t>
            </a:r>
          </a:p>
          <a:p>
            <a:pPr>
              <a:spcAft>
                <a:spcPts val="600"/>
              </a:spcAft>
              <a:defRPr/>
            </a:pPr>
            <a:r>
              <a:rPr lang="en-US" sz="2000" dirty="0"/>
              <a:t>USAC-approved invoice deadline extension, service delivery and service substitution (request, supporting documentation, and approval)</a:t>
            </a:r>
          </a:p>
          <a:p>
            <a:pPr>
              <a:spcAft>
                <a:spcPts val="600"/>
              </a:spcAft>
              <a:defRPr/>
            </a:pPr>
            <a:r>
              <a:rPr lang="en-US" sz="2000" dirty="0"/>
              <a:t>Documents used to prepare forms</a:t>
            </a:r>
          </a:p>
          <a:p>
            <a:pPr>
              <a:spcAft>
                <a:spcPts val="600"/>
              </a:spcAft>
              <a:defRPr/>
            </a:pPr>
            <a:r>
              <a:rPr lang="en-US" sz="2000" dirty="0"/>
              <a:t>FCC forms and letters received from USAC (e.g., FCC Forms 498, 474)</a:t>
            </a:r>
          </a:p>
          <a:p>
            <a:pPr>
              <a:spcAft>
                <a:spcPts val="600"/>
              </a:spcAft>
              <a:defRPr/>
            </a:pPr>
            <a:r>
              <a:rPr lang="en-US" sz="2000" dirty="0"/>
              <a:t>Service provider price listings</a:t>
            </a:r>
          </a:p>
          <a:p>
            <a:pPr>
              <a:spcAft>
                <a:spcPts val="600"/>
              </a:spcAft>
              <a:defRPr/>
            </a:pPr>
            <a:endParaRPr lang="en-US" sz="2000" dirty="0"/>
          </a:p>
        </p:txBody>
      </p:sp>
    </p:spTree>
    <p:extLst>
      <p:ext uri="{BB962C8B-B14F-4D97-AF65-F5344CB8AC3E}">
        <p14:creationId xmlns:p14="http://schemas.microsoft.com/office/powerpoint/2010/main" val="3613271612"/>
      </p:ext>
    </p:extLst>
  </p:cSld>
  <p:clrMapOvr>
    <a:overrideClrMapping bg1="lt1" tx1="dk1" bg2="lt2" tx2="dk2" accent1="accent1" accent2="accent2" accent3="accent3" accent4="accent4" accent5="accent5" accent6="accent6" hlink="hlink" folHlink="folHlink"/>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p:cNvSpPr txBox="1">
            <a:spLocks/>
          </p:cNvSpPr>
          <p:nvPr/>
        </p:nvSpPr>
        <p:spPr bwMode="auto">
          <a:xfrm>
            <a:off x="457200" y="2819400"/>
            <a:ext cx="8229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spcAft>
                <a:spcPts val="1200"/>
              </a:spcAft>
            </a:pPr>
            <a:r>
              <a:rPr lang="en-US" altLang="en-US" sz="5400" b="1" dirty="0">
                <a:solidFill>
                  <a:srgbClr val="0070C0"/>
                </a:solidFill>
              </a:rPr>
              <a:t>Questions?</a:t>
            </a:r>
            <a:endParaRPr lang="en-US" altLang="en-US" sz="5400" dirty="0">
              <a:solidFill>
                <a:srgbClr val="0070C0"/>
              </a:solidFill>
            </a:endParaRPr>
          </a:p>
        </p:txBody>
      </p:sp>
    </p:spTree>
    <p:extLst>
      <p:ext uri="{BB962C8B-B14F-4D97-AF65-F5344CB8AC3E}">
        <p14:creationId xmlns:p14="http://schemas.microsoft.com/office/powerpoint/2010/main" val="4198507165"/>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2"/>
          <p:cNvSpPr txBox="1">
            <a:spLocks/>
          </p:cNvSpPr>
          <p:nvPr/>
        </p:nvSpPr>
        <p:spPr bwMode="auto">
          <a:xfrm>
            <a:off x="457200" y="2819400"/>
            <a:ext cx="8229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algn="ctr" eaLnBrk="1" hangingPunct="1">
              <a:spcAft>
                <a:spcPts val="1200"/>
              </a:spcAft>
            </a:pPr>
            <a:r>
              <a:rPr lang="en-US" altLang="en-US" sz="5400" b="1">
                <a:solidFill>
                  <a:srgbClr val="0070C0"/>
                </a:solidFill>
              </a:rPr>
              <a:t>Thank you!</a:t>
            </a:r>
            <a:endParaRPr lang="en-US" altLang="en-US" sz="5400">
              <a:solidFill>
                <a:srgbClr val="0070C0"/>
              </a:solidFill>
            </a:endParaRPr>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Placeholder 1"/>
          <p:cNvSpPr>
            <a:spLocks noGrp="1"/>
          </p:cNvSpPr>
          <p:nvPr>
            <p:ph type="body"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spcBef>
                <a:spcPct val="0"/>
              </a:spcBef>
            </a:pPr>
            <a:r>
              <a:rPr lang="en-US" altLang="en-US" dirty="0"/>
              <a:t>Audit Compliance</a:t>
            </a:r>
          </a:p>
        </p:txBody>
      </p:sp>
      <p:sp>
        <p:nvSpPr>
          <p:cNvPr id="10243" name="Text Placeholder 2"/>
          <p:cNvSpPr>
            <a:spLocks noGrp="1"/>
          </p:cNvSpPr>
          <p:nvPr>
            <p:ph type="body"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4000" dirty="0"/>
              <a:t>USAC Audit Program </a:t>
            </a:r>
          </a:p>
          <a:p>
            <a:pPr eaLnBrk="1" hangingPunct="1">
              <a:spcBef>
                <a:spcPct val="0"/>
              </a:spcBef>
            </a:pPr>
            <a:endParaRPr lang="en-US"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Placeholder 15"/>
          <p:cNvSpPr>
            <a:spLocks noGrp="1"/>
          </p:cNvSpPr>
          <p:nvPr>
            <p:ph type="body" sz="quarter" idx="10"/>
          </p:nvPr>
        </p:nvSpPr>
        <p:spPr bwMode="auto">
          <a:xfrm>
            <a:off x="457200" y="1752600"/>
            <a:ext cx="8229600" cy="403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2400" dirty="0"/>
              <a:t>PQA assessments support the Improper Payments Improvement Act of 2002 (IPIA) and the Improper Payments Elimination and Recovery Act of 2010 (IPERA) requirements.</a:t>
            </a:r>
          </a:p>
          <a:p>
            <a:r>
              <a:rPr lang="en-US" sz="2400" dirty="0"/>
              <a:t>PQA assessments are conducted to calculate improper payments. USAC assesses specific payments made to applicants and determines if the payments were made in accordance with Federal Communications Commission (FCC) rules.</a:t>
            </a:r>
          </a:p>
          <a:p>
            <a:r>
              <a:rPr lang="en-US" sz="2400" dirty="0"/>
              <a:t>Improper payment rate is reported to the FCC annually.</a:t>
            </a:r>
            <a:endParaRPr lang="en-US" altLang="en-US" sz="2400" dirty="0"/>
          </a:p>
        </p:txBody>
      </p:sp>
      <p:sp>
        <p:nvSpPr>
          <p:cNvPr id="9219" name="Text Placeholder 7"/>
          <p:cNvSpPr>
            <a:spLocks noGrp="1"/>
          </p:cNvSpPr>
          <p:nvPr>
            <p:ph type="body" sz="quarter" idx="11"/>
          </p:nvPr>
        </p:nvSpPr>
        <p:spPr bwMode="auto">
          <a:xfrm>
            <a:off x="457200" y="1066800"/>
            <a:ext cx="82296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spcBef>
                <a:spcPct val="0"/>
              </a:spcBef>
            </a:pPr>
            <a:r>
              <a:rPr lang="en-US" dirty="0"/>
              <a:t>Payment Quality Assurance (PQA)  </a:t>
            </a:r>
            <a:endParaRPr lang="en-US" altLang="en-US" dirty="0"/>
          </a:p>
        </p:txBody>
      </p:sp>
      <p:sp>
        <p:nvSpPr>
          <p:cNvPr id="9220" name="Text Placeholder 8"/>
          <p:cNvSpPr>
            <a:spLocks noGrp="1"/>
          </p:cNvSpPr>
          <p:nvPr>
            <p:ph type="body"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spcBef>
                <a:spcPct val="0"/>
              </a:spcBef>
            </a:pPr>
            <a:r>
              <a:rPr lang="en-US" altLang="en-US" dirty="0"/>
              <a:t>USAC Audit Program </a:t>
            </a:r>
          </a:p>
        </p:txBody>
      </p:sp>
    </p:spTree>
    <p:extLst>
      <p:ext uri="{BB962C8B-B14F-4D97-AF65-F5344CB8AC3E}">
        <p14:creationId xmlns:p14="http://schemas.microsoft.com/office/powerpoint/2010/main" val="4287480714"/>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Placeholder 15"/>
          <p:cNvSpPr>
            <a:spLocks noGrp="1"/>
          </p:cNvSpPr>
          <p:nvPr>
            <p:ph type="body" sz="quarter" idx="10"/>
          </p:nvPr>
        </p:nvSpPr>
        <p:spPr bwMode="auto">
          <a:xfrm>
            <a:off x="457200" y="1600200"/>
            <a:ext cx="8229600" cy="4191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sz="2200" dirty="0"/>
              <a:t>The primary purpose of audits is to ensure compliance with FCC rules and program requirements.</a:t>
            </a:r>
          </a:p>
          <a:p>
            <a:r>
              <a:rPr lang="en-US" altLang="en-US" sz="2200" dirty="0"/>
              <a:t>“Schools, libraries, and service providers shall be subject to audits and other investigations to evaluate their compliance with the statutory and regulatory requirements for the schools and libraries universal service support mechanism, including those requirements pertaining to what services and products are purchased, what services and products are delivered, and how services and products are being used.” (§ 47 CFR 54.516)</a:t>
            </a:r>
          </a:p>
          <a:p>
            <a:r>
              <a:rPr lang="en-US" altLang="en-US" sz="2200" dirty="0"/>
              <a:t>BCAP audits are based upon agreed-upon procedures approved by the FCC. </a:t>
            </a:r>
          </a:p>
          <a:p>
            <a:pPr marL="0" indent="0">
              <a:buNone/>
            </a:pPr>
            <a:endParaRPr lang="en-US" altLang="en-US" sz="2200" dirty="0"/>
          </a:p>
          <a:p>
            <a:pPr marL="0" indent="0">
              <a:buNone/>
            </a:pPr>
            <a:endParaRPr lang="en-US" altLang="en-US" sz="2400" dirty="0"/>
          </a:p>
        </p:txBody>
      </p:sp>
      <p:sp>
        <p:nvSpPr>
          <p:cNvPr id="9219" name="Text Placeholder 7"/>
          <p:cNvSpPr>
            <a:spLocks noGrp="1"/>
          </p:cNvSpPr>
          <p:nvPr>
            <p:ph type="body" sz="quarter" idx="11"/>
          </p:nvPr>
        </p:nvSpPr>
        <p:spPr bwMode="auto">
          <a:xfrm>
            <a:off x="457200" y="1066800"/>
            <a:ext cx="82296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Beneficiary and Contributors Audit Program (BCAP)</a:t>
            </a:r>
          </a:p>
        </p:txBody>
      </p:sp>
      <p:sp>
        <p:nvSpPr>
          <p:cNvPr id="9220" name="Text Placeholder 8"/>
          <p:cNvSpPr>
            <a:spLocks noGrp="1"/>
          </p:cNvSpPr>
          <p:nvPr>
            <p:ph type="body"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spcBef>
                <a:spcPct val="0"/>
              </a:spcBef>
            </a:pPr>
            <a:r>
              <a:rPr lang="en-US" altLang="en-US" dirty="0"/>
              <a:t>USAC Audit Program</a:t>
            </a:r>
          </a:p>
        </p:txBody>
      </p:sp>
    </p:spTree>
    <p:extLst>
      <p:ext uri="{BB962C8B-B14F-4D97-AF65-F5344CB8AC3E}">
        <p14:creationId xmlns:p14="http://schemas.microsoft.com/office/powerpoint/2010/main" val="2524613652"/>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9" name="Text Placeholder 7"/>
          <p:cNvSpPr>
            <a:spLocks noGrp="1"/>
          </p:cNvSpPr>
          <p:nvPr>
            <p:ph type="body" sz="quarter" idx="11"/>
          </p:nvPr>
        </p:nvSpPr>
        <p:spPr bwMode="auto">
          <a:xfrm>
            <a:off x="304800" y="990600"/>
            <a:ext cx="82296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90000"/>
              </a:lnSpc>
              <a:spcBef>
                <a:spcPct val="0"/>
              </a:spcBef>
              <a:defRPr/>
            </a:pPr>
            <a:endParaRPr lang="en-US" altLang="en-US" sz="2000" dirty="0"/>
          </a:p>
          <a:p>
            <a:pPr lvl="0">
              <a:lnSpc>
                <a:spcPct val="90000"/>
              </a:lnSpc>
              <a:spcBef>
                <a:spcPct val="0"/>
              </a:spcBef>
              <a:defRPr/>
            </a:pPr>
            <a:endParaRPr lang="en-US" altLang="en-US" sz="2400" b="0" kern="0" dirty="0">
              <a:solidFill>
                <a:srgbClr val="000000"/>
              </a:solidFill>
              <a:latin typeface="Calibri" pitchFamily="34" charset="0"/>
            </a:endParaRPr>
          </a:p>
          <a:p>
            <a:pPr lvl="0">
              <a:lnSpc>
                <a:spcPct val="90000"/>
              </a:lnSpc>
              <a:spcBef>
                <a:spcPct val="0"/>
              </a:spcBef>
              <a:defRPr/>
            </a:pPr>
            <a:endParaRPr lang="en-US" altLang="en-US" sz="2400" b="0" kern="0" dirty="0">
              <a:solidFill>
                <a:srgbClr val="000000"/>
              </a:solidFill>
              <a:latin typeface="Calibri" pitchFamily="34" charset="0"/>
            </a:endParaRPr>
          </a:p>
        </p:txBody>
      </p:sp>
      <p:sp>
        <p:nvSpPr>
          <p:cNvPr id="9220" name="Text Placeholder 8"/>
          <p:cNvSpPr>
            <a:spLocks noGrp="1"/>
          </p:cNvSpPr>
          <p:nvPr>
            <p:ph type="body"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spcBef>
                <a:spcPct val="0"/>
              </a:spcBef>
            </a:pPr>
            <a:r>
              <a:rPr lang="en-US" altLang="en-US" dirty="0"/>
              <a:t>USAC Audit Program</a:t>
            </a:r>
          </a:p>
        </p:txBody>
      </p:sp>
      <p:graphicFrame>
        <p:nvGraphicFramePr>
          <p:cNvPr id="2" name="Table 1"/>
          <p:cNvGraphicFramePr>
            <a:graphicFrameLocks noGrp="1"/>
          </p:cNvGraphicFramePr>
          <p:nvPr>
            <p:extLst>
              <p:ext uri="{D42A27DB-BD31-4B8C-83A1-F6EECF244321}">
                <p14:modId xmlns:p14="http://schemas.microsoft.com/office/powerpoint/2010/main" val="3847976652"/>
              </p:ext>
            </p:extLst>
          </p:nvPr>
        </p:nvGraphicFramePr>
        <p:xfrm>
          <a:off x="152400" y="990601"/>
          <a:ext cx="8915400" cy="5508506"/>
        </p:xfrm>
        <a:graphic>
          <a:graphicData uri="http://schemas.openxmlformats.org/drawingml/2006/table">
            <a:tbl>
              <a:tblPr firstRow="1" firstCol="1" bandRow="1">
                <a:tableStyleId>{5C22544A-7EE6-4342-B048-85BDC9FD1C3A}</a:tableStyleId>
              </a:tblPr>
              <a:tblGrid>
                <a:gridCol w="2480807">
                  <a:extLst>
                    <a:ext uri="{9D8B030D-6E8A-4147-A177-3AD203B41FA5}">
                      <a16:colId xmlns="" xmlns:a16="http://schemas.microsoft.com/office/drawing/2014/main" val="20000"/>
                    </a:ext>
                  </a:extLst>
                </a:gridCol>
                <a:gridCol w="3049326">
                  <a:extLst>
                    <a:ext uri="{9D8B030D-6E8A-4147-A177-3AD203B41FA5}">
                      <a16:colId xmlns="" xmlns:a16="http://schemas.microsoft.com/office/drawing/2014/main" val="20001"/>
                    </a:ext>
                  </a:extLst>
                </a:gridCol>
                <a:gridCol w="3385267">
                  <a:extLst>
                    <a:ext uri="{9D8B030D-6E8A-4147-A177-3AD203B41FA5}">
                      <a16:colId xmlns="" xmlns:a16="http://schemas.microsoft.com/office/drawing/2014/main" val="20002"/>
                    </a:ext>
                  </a:extLst>
                </a:gridCol>
              </a:tblGrid>
              <a:tr h="256527">
                <a:tc>
                  <a:txBody>
                    <a:bodyPr/>
                    <a:lstStyle/>
                    <a:p>
                      <a:pPr marL="0" marR="0" algn="ctr">
                        <a:lnSpc>
                          <a:spcPct val="115000"/>
                        </a:lnSpc>
                        <a:spcBef>
                          <a:spcPts val="0"/>
                        </a:spcBef>
                        <a:spcAft>
                          <a:spcPts val="0"/>
                        </a:spcAft>
                      </a:pPr>
                      <a:r>
                        <a:rPr lang="en-US" sz="1400" dirty="0">
                          <a:effectLst/>
                        </a:rPr>
                        <a:t> </a:t>
                      </a:r>
                      <a:endParaRPr lang="en-US" sz="1400" dirty="0">
                        <a:effectLst/>
                        <a:latin typeface="Calibri"/>
                        <a:ea typeface="Calibri"/>
                        <a:cs typeface="Times New Roman"/>
                      </a:endParaRPr>
                    </a:p>
                  </a:txBody>
                  <a:tcPr marL="30378" marR="30378" marT="0" marB="0"/>
                </a:tc>
                <a:tc>
                  <a:txBody>
                    <a:bodyPr/>
                    <a:lstStyle/>
                    <a:p>
                      <a:pPr marL="0" marR="0" algn="ctr">
                        <a:lnSpc>
                          <a:spcPct val="115000"/>
                        </a:lnSpc>
                        <a:spcBef>
                          <a:spcPts val="0"/>
                        </a:spcBef>
                        <a:spcAft>
                          <a:spcPts val="0"/>
                        </a:spcAft>
                      </a:pPr>
                      <a:r>
                        <a:rPr lang="en-US" sz="1400" dirty="0">
                          <a:effectLst/>
                        </a:rPr>
                        <a:t>PQA</a:t>
                      </a:r>
                      <a:endParaRPr lang="en-US" sz="1400" dirty="0">
                        <a:effectLst/>
                        <a:latin typeface="Calibri"/>
                        <a:ea typeface="Calibri"/>
                        <a:cs typeface="Times New Roman"/>
                      </a:endParaRPr>
                    </a:p>
                  </a:txBody>
                  <a:tcPr marL="30378" marR="30378" marT="0" marB="0"/>
                </a:tc>
                <a:tc>
                  <a:txBody>
                    <a:bodyPr/>
                    <a:lstStyle/>
                    <a:p>
                      <a:pPr marL="0" marR="0" algn="ctr">
                        <a:lnSpc>
                          <a:spcPct val="115000"/>
                        </a:lnSpc>
                        <a:spcBef>
                          <a:spcPts val="0"/>
                        </a:spcBef>
                        <a:spcAft>
                          <a:spcPts val="0"/>
                        </a:spcAft>
                      </a:pPr>
                      <a:r>
                        <a:rPr lang="en-US" sz="1400">
                          <a:effectLst/>
                        </a:rPr>
                        <a:t>BCAP</a:t>
                      </a:r>
                      <a:endParaRPr lang="en-US" sz="1400">
                        <a:effectLst/>
                        <a:latin typeface="Calibri"/>
                        <a:ea typeface="Calibri"/>
                        <a:cs typeface="Times New Roman"/>
                      </a:endParaRPr>
                    </a:p>
                  </a:txBody>
                  <a:tcPr marL="30378" marR="30378" marT="0" marB="0"/>
                </a:tc>
                <a:extLst>
                  <a:ext uri="{0D108BD9-81ED-4DB2-BD59-A6C34878D82A}">
                    <a16:rowId xmlns="" xmlns:a16="http://schemas.microsoft.com/office/drawing/2014/main" val="10000"/>
                  </a:ext>
                </a:extLst>
              </a:tr>
              <a:tr h="1913758">
                <a:tc>
                  <a:txBody>
                    <a:bodyPr/>
                    <a:lstStyle/>
                    <a:p>
                      <a:pPr marL="0" marR="0" algn="ctr">
                        <a:lnSpc>
                          <a:spcPct val="115000"/>
                        </a:lnSpc>
                        <a:spcBef>
                          <a:spcPts val="0"/>
                        </a:spcBef>
                        <a:spcAft>
                          <a:spcPts val="0"/>
                        </a:spcAft>
                      </a:pPr>
                      <a:r>
                        <a:rPr lang="en-US" sz="1400" dirty="0">
                          <a:effectLst/>
                        </a:rPr>
                        <a:t>Who Is Reviewed?</a:t>
                      </a:r>
                      <a:endParaRPr lang="en-US" sz="1400" dirty="0">
                        <a:effectLst/>
                        <a:latin typeface="Calibri"/>
                        <a:ea typeface="Calibri"/>
                        <a:cs typeface="Times New Roman"/>
                      </a:endParaRPr>
                    </a:p>
                  </a:txBody>
                  <a:tcPr marL="30378" marR="30378" marT="0" marB="0"/>
                </a:tc>
                <a:tc>
                  <a:txBody>
                    <a:bodyPr/>
                    <a:lstStyle/>
                    <a:p>
                      <a:pPr marL="342900" marR="0" lvl="0" indent="-342900">
                        <a:lnSpc>
                          <a:spcPct val="115000"/>
                        </a:lnSpc>
                        <a:spcBef>
                          <a:spcPts val="0"/>
                        </a:spcBef>
                        <a:spcAft>
                          <a:spcPts val="0"/>
                        </a:spcAft>
                        <a:buFont typeface="Arial"/>
                        <a:buChar char="•"/>
                        <a:tabLst>
                          <a:tab pos="457200" algn="l"/>
                        </a:tabLst>
                      </a:pPr>
                      <a:r>
                        <a:rPr lang="en-US" sz="1400" dirty="0">
                          <a:effectLst/>
                        </a:rPr>
                        <a:t>Beneficiaries are randomly selected from disbursements made in the prior calendar year.</a:t>
                      </a:r>
                    </a:p>
                    <a:p>
                      <a:pPr marL="342900" marR="0" lvl="0" indent="-342900">
                        <a:lnSpc>
                          <a:spcPct val="115000"/>
                        </a:lnSpc>
                        <a:spcBef>
                          <a:spcPts val="0"/>
                        </a:spcBef>
                        <a:spcAft>
                          <a:spcPts val="0"/>
                        </a:spcAft>
                        <a:buFont typeface="Arial"/>
                        <a:buChar char="•"/>
                        <a:tabLst>
                          <a:tab pos="457200" algn="l"/>
                        </a:tabLst>
                      </a:pPr>
                      <a:r>
                        <a:rPr lang="en-US" sz="1400" dirty="0">
                          <a:effectLst/>
                        </a:rPr>
                        <a:t>The Beneficiary’s service providers is asked to certify compliance with lowest corresponding price (LCP). </a:t>
                      </a:r>
                    </a:p>
                    <a:p>
                      <a:pPr marL="457200" marR="0">
                        <a:lnSpc>
                          <a:spcPct val="115000"/>
                        </a:lnSpc>
                        <a:spcBef>
                          <a:spcPts val="0"/>
                        </a:spcBef>
                        <a:spcAft>
                          <a:spcPts val="0"/>
                        </a:spcAft>
                      </a:pPr>
                      <a:r>
                        <a:rPr lang="en-US" sz="1400" dirty="0">
                          <a:effectLst/>
                        </a:rPr>
                        <a:t> </a:t>
                      </a:r>
                    </a:p>
                    <a:p>
                      <a:pPr marL="457200" marR="0">
                        <a:lnSpc>
                          <a:spcPct val="115000"/>
                        </a:lnSpc>
                        <a:spcBef>
                          <a:spcPts val="0"/>
                        </a:spcBef>
                        <a:spcAft>
                          <a:spcPts val="0"/>
                        </a:spcAft>
                      </a:pPr>
                      <a:r>
                        <a:rPr lang="en-US" sz="1400" dirty="0">
                          <a:effectLst/>
                        </a:rPr>
                        <a:t> </a:t>
                      </a:r>
                      <a:endParaRPr lang="en-US" sz="1400" dirty="0">
                        <a:effectLst/>
                        <a:latin typeface="Calibri"/>
                        <a:ea typeface="Calibri"/>
                        <a:cs typeface="Times New Roman"/>
                      </a:endParaRPr>
                    </a:p>
                  </a:txBody>
                  <a:tcPr marL="30378" marR="30378" marT="0" marB="0"/>
                </a:tc>
                <a:tc>
                  <a:txBody>
                    <a:bodyPr/>
                    <a:lstStyle/>
                    <a:p>
                      <a:pPr marL="342900" marR="0" lvl="0" indent="-342900">
                        <a:lnSpc>
                          <a:spcPct val="115000"/>
                        </a:lnSpc>
                        <a:spcBef>
                          <a:spcPts val="0"/>
                        </a:spcBef>
                        <a:spcAft>
                          <a:spcPts val="0"/>
                        </a:spcAft>
                        <a:buFont typeface="Arial"/>
                        <a:buChar char="•"/>
                        <a:tabLst>
                          <a:tab pos="457200" algn="l"/>
                        </a:tabLst>
                      </a:pPr>
                      <a:r>
                        <a:rPr lang="en-US" sz="1400" dirty="0">
                          <a:effectLst/>
                        </a:rPr>
                        <a:t>Beneficiary or service Provider prior funding year disbursements are reviewed.  </a:t>
                      </a:r>
                    </a:p>
                    <a:p>
                      <a:pPr marL="342900" marR="0" lvl="0" indent="-342900">
                        <a:lnSpc>
                          <a:spcPct val="115000"/>
                        </a:lnSpc>
                        <a:spcBef>
                          <a:spcPts val="0"/>
                        </a:spcBef>
                        <a:spcAft>
                          <a:spcPts val="0"/>
                        </a:spcAft>
                        <a:buFont typeface="Arial"/>
                        <a:buChar char="•"/>
                        <a:tabLst>
                          <a:tab pos="457200" algn="l"/>
                        </a:tabLst>
                      </a:pPr>
                      <a:r>
                        <a:rPr lang="en-US" sz="1400" dirty="0">
                          <a:effectLst/>
                        </a:rPr>
                        <a:t>Most audits are limited in scope. </a:t>
                      </a:r>
                    </a:p>
                    <a:p>
                      <a:pPr marL="457200" marR="0">
                        <a:lnSpc>
                          <a:spcPct val="115000"/>
                        </a:lnSpc>
                        <a:spcBef>
                          <a:spcPts val="0"/>
                        </a:spcBef>
                        <a:spcAft>
                          <a:spcPts val="0"/>
                        </a:spcAft>
                      </a:pPr>
                      <a:r>
                        <a:rPr lang="en-US" sz="1400" dirty="0">
                          <a:effectLst/>
                        </a:rPr>
                        <a:t> </a:t>
                      </a:r>
                      <a:endParaRPr lang="en-US" sz="1400" dirty="0">
                        <a:effectLst/>
                        <a:latin typeface="Calibri"/>
                        <a:ea typeface="Calibri"/>
                        <a:cs typeface="Times New Roman"/>
                      </a:endParaRPr>
                    </a:p>
                  </a:txBody>
                  <a:tcPr marL="30378" marR="30378" marT="0" marB="0"/>
                </a:tc>
                <a:extLst>
                  <a:ext uri="{0D108BD9-81ED-4DB2-BD59-A6C34878D82A}">
                    <a16:rowId xmlns="" xmlns:a16="http://schemas.microsoft.com/office/drawing/2014/main" val="10001"/>
                  </a:ext>
                </a:extLst>
              </a:tr>
              <a:tr h="1913758">
                <a:tc>
                  <a:txBody>
                    <a:bodyPr/>
                    <a:lstStyle/>
                    <a:p>
                      <a:pPr marL="0" marR="0" algn="ctr">
                        <a:lnSpc>
                          <a:spcPct val="115000"/>
                        </a:lnSpc>
                        <a:spcBef>
                          <a:spcPts val="0"/>
                        </a:spcBef>
                        <a:spcAft>
                          <a:spcPts val="0"/>
                        </a:spcAft>
                      </a:pPr>
                      <a:r>
                        <a:rPr lang="en-US" sz="1400" dirty="0">
                          <a:effectLst/>
                        </a:rPr>
                        <a:t>What Should You Expect?</a:t>
                      </a:r>
                      <a:endParaRPr lang="en-US" sz="1400" dirty="0">
                        <a:effectLst/>
                        <a:latin typeface="Calibri"/>
                        <a:ea typeface="Calibri"/>
                        <a:cs typeface="Times New Roman"/>
                      </a:endParaRPr>
                    </a:p>
                  </a:txBody>
                  <a:tcPr marL="30378" marR="30378" marT="0" marB="0"/>
                </a:tc>
                <a:tc>
                  <a:txBody>
                    <a:bodyPr/>
                    <a:lstStyle/>
                    <a:p>
                      <a:pPr marL="342900" marR="0" lvl="0" indent="-342900">
                        <a:lnSpc>
                          <a:spcPct val="115000"/>
                        </a:lnSpc>
                        <a:spcBef>
                          <a:spcPts val="0"/>
                        </a:spcBef>
                        <a:spcAft>
                          <a:spcPts val="0"/>
                        </a:spcAft>
                        <a:buFont typeface="Arial"/>
                        <a:buChar char="•"/>
                        <a:tabLst>
                          <a:tab pos="457200" algn="l"/>
                        </a:tabLst>
                      </a:pPr>
                      <a:r>
                        <a:rPr lang="en-US" sz="1400" dirty="0">
                          <a:effectLst/>
                        </a:rPr>
                        <a:t>Applicants are emailed questions. Responses are reviewed by PQA assessors.</a:t>
                      </a:r>
                    </a:p>
                    <a:p>
                      <a:pPr marL="342900" marR="0" lvl="0" indent="-342900">
                        <a:lnSpc>
                          <a:spcPct val="115000"/>
                        </a:lnSpc>
                        <a:spcBef>
                          <a:spcPts val="0"/>
                        </a:spcBef>
                        <a:spcAft>
                          <a:spcPts val="0"/>
                        </a:spcAft>
                        <a:buFont typeface="Arial"/>
                        <a:buChar char="•"/>
                        <a:tabLst>
                          <a:tab pos="457200" algn="l"/>
                        </a:tabLst>
                      </a:pPr>
                      <a:r>
                        <a:rPr lang="en-US" sz="1400" dirty="0">
                          <a:effectLst/>
                        </a:rPr>
                        <a:t>Applicants have 10 business days to submit responses</a:t>
                      </a:r>
                    </a:p>
                    <a:p>
                      <a:pPr marL="457200" marR="0">
                        <a:lnSpc>
                          <a:spcPct val="115000"/>
                        </a:lnSpc>
                        <a:spcBef>
                          <a:spcPts val="0"/>
                        </a:spcBef>
                        <a:spcAft>
                          <a:spcPts val="0"/>
                        </a:spcAft>
                      </a:pPr>
                      <a:r>
                        <a:rPr lang="en-US" sz="1400" dirty="0">
                          <a:effectLst/>
                        </a:rPr>
                        <a:t> </a:t>
                      </a:r>
                    </a:p>
                    <a:p>
                      <a:pPr marL="0" marR="0">
                        <a:lnSpc>
                          <a:spcPct val="115000"/>
                        </a:lnSpc>
                        <a:spcBef>
                          <a:spcPts val="0"/>
                        </a:spcBef>
                        <a:spcAft>
                          <a:spcPts val="0"/>
                        </a:spcAft>
                      </a:pPr>
                      <a:r>
                        <a:rPr lang="en-US" sz="1400" dirty="0">
                          <a:effectLst/>
                        </a:rPr>
                        <a:t> </a:t>
                      </a:r>
                      <a:endParaRPr lang="en-US" sz="1400" dirty="0">
                        <a:effectLst/>
                        <a:latin typeface="Calibri"/>
                        <a:ea typeface="Calibri"/>
                        <a:cs typeface="Times New Roman"/>
                      </a:endParaRPr>
                    </a:p>
                  </a:txBody>
                  <a:tcPr marL="30378" marR="30378" marT="0" marB="0"/>
                </a:tc>
                <a:tc>
                  <a:txBody>
                    <a:bodyPr/>
                    <a:lstStyle/>
                    <a:p>
                      <a:pPr marL="342900" marR="0" lvl="0" indent="-342900">
                        <a:lnSpc>
                          <a:spcPct val="115000"/>
                        </a:lnSpc>
                        <a:spcBef>
                          <a:spcPts val="0"/>
                        </a:spcBef>
                        <a:spcAft>
                          <a:spcPts val="0"/>
                        </a:spcAft>
                        <a:buFont typeface="Arial"/>
                        <a:buChar char="•"/>
                        <a:tabLst>
                          <a:tab pos="457200" algn="l"/>
                        </a:tabLst>
                      </a:pPr>
                      <a:r>
                        <a:rPr lang="en-US" sz="1400" dirty="0">
                          <a:effectLst/>
                        </a:rPr>
                        <a:t>An announcement letter requesting the documents to be reviewed to ensure compliance.  </a:t>
                      </a:r>
                    </a:p>
                    <a:p>
                      <a:pPr marL="342900" marR="0" lvl="0" indent="-342900">
                        <a:lnSpc>
                          <a:spcPct val="115000"/>
                        </a:lnSpc>
                        <a:spcBef>
                          <a:spcPts val="0"/>
                        </a:spcBef>
                        <a:spcAft>
                          <a:spcPts val="0"/>
                        </a:spcAft>
                        <a:buFont typeface="Arial"/>
                        <a:buChar char="•"/>
                        <a:tabLst>
                          <a:tab pos="457200" algn="l"/>
                        </a:tabLst>
                      </a:pPr>
                      <a:r>
                        <a:rPr lang="en-US" sz="1400" dirty="0">
                          <a:effectLst/>
                        </a:rPr>
                        <a:t>Applicants will receive a questionnaire about the service provider’s process (e.g., were services delivered timely) -Service Provider Audits ONLY</a:t>
                      </a:r>
                    </a:p>
                    <a:p>
                      <a:pPr marL="0" marR="0">
                        <a:lnSpc>
                          <a:spcPct val="115000"/>
                        </a:lnSpc>
                        <a:spcBef>
                          <a:spcPts val="0"/>
                        </a:spcBef>
                        <a:spcAft>
                          <a:spcPts val="0"/>
                        </a:spcAft>
                      </a:pPr>
                      <a:r>
                        <a:rPr lang="en-US" sz="1400" dirty="0">
                          <a:effectLst/>
                        </a:rPr>
                        <a:t> </a:t>
                      </a:r>
                      <a:endParaRPr lang="en-US" sz="1400" dirty="0">
                        <a:effectLst/>
                        <a:latin typeface="Calibri"/>
                        <a:ea typeface="Calibri"/>
                        <a:cs typeface="Times New Roman"/>
                      </a:endParaRPr>
                    </a:p>
                  </a:txBody>
                  <a:tcPr marL="30378" marR="30378" marT="0" marB="0"/>
                </a:tc>
                <a:extLst>
                  <a:ext uri="{0D108BD9-81ED-4DB2-BD59-A6C34878D82A}">
                    <a16:rowId xmlns="" xmlns:a16="http://schemas.microsoft.com/office/drawing/2014/main" val="10002"/>
                  </a:ext>
                </a:extLst>
              </a:tr>
              <a:tr h="1326155">
                <a:tc>
                  <a:txBody>
                    <a:bodyPr/>
                    <a:lstStyle/>
                    <a:p>
                      <a:pPr marL="0" marR="0" algn="ctr">
                        <a:lnSpc>
                          <a:spcPct val="115000"/>
                        </a:lnSpc>
                        <a:spcBef>
                          <a:spcPts val="0"/>
                        </a:spcBef>
                        <a:spcAft>
                          <a:spcPts val="0"/>
                        </a:spcAft>
                      </a:pPr>
                      <a:r>
                        <a:rPr lang="en-US" sz="1400" dirty="0">
                          <a:effectLst/>
                        </a:rPr>
                        <a:t>Will You Have A Site Visit?</a:t>
                      </a:r>
                      <a:endParaRPr lang="en-US" sz="1400" dirty="0">
                        <a:effectLst/>
                        <a:latin typeface="Calibri"/>
                        <a:ea typeface="Calibri"/>
                        <a:cs typeface="Times New Roman"/>
                      </a:endParaRPr>
                    </a:p>
                  </a:txBody>
                  <a:tcPr marL="30378" marR="30378" marT="0" marB="0"/>
                </a:tc>
                <a:tc>
                  <a:txBody>
                    <a:bodyPr/>
                    <a:lstStyle/>
                    <a:p>
                      <a:pPr marL="342900" marR="0" lvl="0" indent="-342900">
                        <a:lnSpc>
                          <a:spcPct val="115000"/>
                        </a:lnSpc>
                        <a:spcBef>
                          <a:spcPts val="0"/>
                        </a:spcBef>
                        <a:spcAft>
                          <a:spcPts val="0"/>
                        </a:spcAft>
                        <a:buFont typeface="Arial"/>
                        <a:buChar char="•"/>
                        <a:tabLst>
                          <a:tab pos="457200" algn="l"/>
                        </a:tabLst>
                      </a:pPr>
                      <a:r>
                        <a:rPr lang="en-US" sz="1400" dirty="0">
                          <a:effectLst/>
                        </a:rPr>
                        <a:t>Majority do not require a site visit.  Some applicants are selected for a site visit. USAC’s Internal Auditors will verify equipment installation and use.</a:t>
                      </a:r>
                      <a:endParaRPr lang="en-US" sz="1400" dirty="0">
                        <a:effectLst/>
                        <a:latin typeface="Calibri"/>
                        <a:ea typeface="Calibri"/>
                        <a:cs typeface="Times New Roman"/>
                      </a:endParaRPr>
                    </a:p>
                  </a:txBody>
                  <a:tcPr marL="30378" marR="30378" marT="0" marB="0"/>
                </a:tc>
                <a:tc>
                  <a:txBody>
                    <a:bodyPr/>
                    <a:lstStyle/>
                    <a:p>
                      <a:pPr marL="342900" marR="0" lvl="0" indent="-342900">
                        <a:lnSpc>
                          <a:spcPct val="115000"/>
                        </a:lnSpc>
                        <a:spcBef>
                          <a:spcPts val="0"/>
                        </a:spcBef>
                        <a:spcAft>
                          <a:spcPts val="0"/>
                        </a:spcAft>
                        <a:buFont typeface="Arial"/>
                        <a:buChar char="•"/>
                        <a:tabLst>
                          <a:tab pos="457200" algn="l"/>
                        </a:tabLst>
                      </a:pPr>
                      <a:r>
                        <a:rPr lang="en-US" sz="1400" dirty="0">
                          <a:effectLst/>
                        </a:rPr>
                        <a:t>A site visit may be performed.</a:t>
                      </a:r>
                    </a:p>
                    <a:p>
                      <a:pPr marL="0" marR="0">
                        <a:lnSpc>
                          <a:spcPct val="115000"/>
                        </a:lnSpc>
                        <a:spcBef>
                          <a:spcPts val="0"/>
                        </a:spcBef>
                        <a:spcAft>
                          <a:spcPts val="0"/>
                        </a:spcAft>
                      </a:pPr>
                      <a:r>
                        <a:rPr lang="en-US" sz="1400" dirty="0">
                          <a:effectLst/>
                        </a:rPr>
                        <a:t> </a:t>
                      </a:r>
                      <a:endParaRPr lang="en-US" sz="1400" dirty="0">
                        <a:effectLst/>
                        <a:latin typeface="Calibri"/>
                        <a:ea typeface="Calibri"/>
                        <a:cs typeface="Times New Roman"/>
                      </a:endParaRPr>
                    </a:p>
                  </a:txBody>
                  <a:tcPr marL="30378" marR="30378" marT="0" marB="0"/>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2062988386"/>
      </p:ext>
    </p:extLst>
  </p:cSld>
  <p:clrMapOvr>
    <a:overrideClrMapping bg1="lt1" tx1="dk1" bg2="lt2" tx2="dk2" accent1="accent1" accent2="accent2" accent3="accent3" accent4="accent4" accent5="accent5" accent6="accent6" hlink="hlink" folHlink="folHlink"/>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ext Placeholder 7"/>
          <p:cNvSpPr>
            <a:spLocks noGrp="1"/>
          </p:cNvSpPr>
          <p:nvPr>
            <p:ph type="body" sz="quarter" idx="11"/>
          </p:nvPr>
        </p:nvSpPr>
        <p:spPr bwMode="auto">
          <a:xfrm>
            <a:off x="304800" y="990600"/>
            <a:ext cx="82296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90000"/>
              </a:lnSpc>
              <a:spcBef>
                <a:spcPct val="0"/>
              </a:spcBef>
              <a:defRPr/>
            </a:pPr>
            <a:endParaRPr lang="en-US" altLang="en-US" sz="2000" dirty="0"/>
          </a:p>
          <a:p>
            <a:pPr lvl="0">
              <a:lnSpc>
                <a:spcPct val="90000"/>
              </a:lnSpc>
              <a:spcBef>
                <a:spcPct val="0"/>
              </a:spcBef>
              <a:defRPr/>
            </a:pPr>
            <a:endParaRPr lang="en-US" altLang="en-US" sz="2400" b="0" kern="0" dirty="0">
              <a:solidFill>
                <a:srgbClr val="000000"/>
              </a:solidFill>
              <a:latin typeface="Calibri" pitchFamily="34" charset="0"/>
            </a:endParaRPr>
          </a:p>
          <a:p>
            <a:pPr lvl="0">
              <a:lnSpc>
                <a:spcPct val="90000"/>
              </a:lnSpc>
              <a:spcBef>
                <a:spcPct val="0"/>
              </a:spcBef>
              <a:defRPr/>
            </a:pPr>
            <a:endParaRPr lang="en-US" altLang="en-US" sz="2400" b="0" kern="0" dirty="0">
              <a:solidFill>
                <a:srgbClr val="000000"/>
              </a:solidFill>
              <a:latin typeface="Calibri" pitchFamily="34" charset="0"/>
            </a:endParaRPr>
          </a:p>
        </p:txBody>
      </p:sp>
      <p:sp>
        <p:nvSpPr>
          <p:cNvPr id="9220" name="Text Placeholder 8"/>
          <p:cNvSpPr>
            <a:spLocks noGrp="1"/>
          </p:cNvSpPr>
          <p:nvPr>
            <p:ph type="body"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spcBef>
                <a:spcPct val="0"/>
              </a:spcBef>
            </a:pPr>
            <a:r>
              <a:rPr lang="en-US" altLang="en-US" dirty="0"/>
              <a:t>USAC Audit Program</a:t>
            </a:r>
          </a:p>
        </p:txBody>
      </p:sp>
      <p:graphicFrame>
        <p:nvGraphicFramePr>
          <p:cNvPr id="2" name="Table 1"/>
          <p:cNvGraphicFramePr>
            <a:graphicFrameLocks noGrp="1"/>
          </p:cNvGraphicFramePr>
          <p:nvPr>
            <p:extLst>
              <p:ext uri="{D42A27DB-BD31-4B8C-83A1-F6EECF244321}">
                <p14:modId xmlns:p14="http://schemas.microsoft.com/office/powerpoint/2010/main" val="2876471977"/>
              </p:ext>
            </p:extLst>
          </p:nvPr>
        </p:nvGraphicFramePr>
        <p:xfrm>
          <a:off x="152400" y="990600"/>
          <a:ext cx="8839200" cy="5029200"/>
        </p:xfrm>
        <a:graphic>
          <a:graphicData uri="http://schemas.openxmlformats.org/drawingml/2006/table">
            <a:tbl>
              <a:tblPr firstRow="1" firstCol="1" bandRow="1">
                <a:tableStyleId>{5C22544A-7EE6-4342-B048-85BDC9FD1C3A}</a:tableStyleId>
              </a:tblPr>
              <a:tblGrid>
                <a:gridCol w="2459603">
                  <a:extLst>
                    <a:ext uri="{9D8B030D-6E8A-4147-A177-3AD203B41FA5}">
                      <a16:colId xmlns="" xmlns:a16="http://schemas.microsoft.com/office/drawing/2014/main" val="20000"/>
                    </a:ext>
                  </a:extLst>
                </a:gridCol>
                <a:gridCol w="3023264">
                  <a:extLst>
                    <a:ext uri="{9D8B030D-6E8A-4147-A177-3AD203B41FA5}">
                      <a16:colId xmlns="" xmlns:a16="http://schemas.microsoft.com/office/drawing/2014/main" val="20001"/>
                    </a:ext>
                  </a:extLst>
                </a:gridCol>
                <a:gridCol w="3356333">
                  <a:extLst>
                    <a:ext uri="{9D8B030D-6E8A-4147-A177-3AD203B41FA5}">
                      <a16:colId xmlns="" xmlns:a16="http://schemas.microsoft.com/office/drawing/2014/main" val="20002"/>
                    </a:ext>
                  </a:extLst>
                </a:gridCol>
              </a:tblGrid>
              <a:tr h="282517">
                <a:tc>
                  <a:txBody>
                    <a:bodyPr/>
                    <a:lstStyle/>
                    <a:p>
                      <a:pPr marL="0" marR="0" algn="ctr">
                        <a:lnSpc>
                          <a:spcPct val="115000"/>
                        </a:lnSpc>
                        <a:spcBef>
                          <a:spcPts val="0"/>
                        </a:spcBef>
                        <a:spcAft>
                          <a:spcPts val="0"/>
                        </a:spcAft>
                      </a:pPr>
                      <a:r>
                        <a:rPr lang="en-US" sz="1400" dirty="0">
                          <a:effectLst/>
                        </a:rPr>
                        <a:t> </a:t>
                      </a:r>
                      <a:endParaRPr lang="en-US" sz="1400" dirty="0">
                        <a:effectLst/>
                        <a:latin typeface="Calibri"/>
                        <a:ea typeface="Calibri"/>
                        <a:cs typeface="Times New Roman"/>
                      </a:endParaRPr>
                    </a:p>
                  </a:txBody>
                  <a:tcPr marL="30378" marR="30378" marT="0" marB="0"/>
                </a:tc>
                <a:tc>
                  <a:txBody>
                    <a:bodyPr/>
                    <a:lstStyle/>
                    <a:p>
                      <a:pPr marL="0" marR="0" algn="ctr">
                        <a:lnSpc>
                          <a:spcPct val="115000"/>
                        </a:lnSpc>
                        <a:spcBef>
                          <a:spcPts val="0"/>
                        </a:spcBef>
                        <a:spcAft>
                          <a:spcPts val="0"/>
                        </a:spcAft>
                      </a:pPr>
                      <a:r>
                        <a:rPr lang="en-US" sz="1400">
                          <a:effectLst/>
                        </a:rPr>
                        <a:t>PQA</a:t>
                      </a:r>
                      <a:endParaRPr lang="en-US" sz="1400">
                        <a:effectLst/>
                        <a:latin typeface="Calibri"/>
                        <a:ea typeface="Calibri"/>
                        <a:cs typeface="Times New Roman"/>
                      </a:endParaRPr>
                    </a:p>
                  </a:txBody>
                  <a:tcPr marL="30378" marR="30378" marT="0" marB="0"/>
                </a:tc>
                <a:tc>
                  <a:txBody>
                    <a:bodyPr/>
                    <a:lstStyle/>
                    <a:p>
                      <a:pPr marL="0" marR="0" algn="ctr">
                        <a:lnSpc>
                          <a:spcPct val="115000"/>
                        </a:lnSpc>
                        <a:spcBef>
                          <a:spcPts val="0"/>
                        </a:spcBef>
                        <a:spcAft>
                          <a:spcPts val="0"/>
                        </a:spcAft>
                      </a:pPr>
                      <a:r>
                        <a:rPr lang="en-US" sz="1400">
                          <a:effectLst/>
                        </a:rPr>
                        <a:t>BCAP</a:t>
                      </a:r>
                      <a:endParaRPr lang="en-US" sz="1400">
                        <a:effectLst/>
                        <a:latin typeface="Calibri"/>
                        <a:ea typeface="Calibri"/>
                        <a:cs typeface="Times New Roman"/>
                      </a:endParaRPr>
                    </a:p>
                  </a:txBody>
                  <a:tcPr marL="30378" marR="30378" marT="0" marB="0"/>
                </a:tc>
                <a:extLst>
                  <a:ext uri="{0D108BD9-81ED-4DB2-BD59-A6C34878D82A}">
                    <a16:rowId xmlns="" xmlns:a16="http://schemas.microsoft.com/office/drawing/2014/main" val="10000"/>
                  </a:ext>
                </a:extLst>
              </a:tr>
              <a:tr h="847551">
                <a:tc>
                  <a:txBody>
                    <a:bodyPr/>
                    <a:lstStyle/>
                    <a:p>
                      <a:pPr marL="0" marR="0" algn="ctr">
                        <a:lnSpc>
                          <a:spcPct val="115000"/>
                        </a:lnSpc>
                        <a:spcBef>
                          <a:spcPts val="0"/>
                        </a:spcBef>
                        <a:spcAft>
                          <a:spcPts val="0"/>
                        </a:spcAft>
                      </a:pPr>
                      <a:r>
                        <a:rPr lang="en-US" sz="1400" dirty="0">
                          <a:effectLst/>
                        </a:rPr>
                        <a:t>Who Will Perform the Review?</a:t>
                      </a:r>
                      <a:endParaRPr lang="en-US" sz="1400" dirty="0">
                        <a:effectLst/>
                        <a:latin typeface="Calibri"/>
                        <a:ea typeface="Calibri"/>
                        <a:cs typeface="Times New Roman"/>
                      </a:endParaRPr>
                    </a:p>
                  </a:txBody>
                  <a:tcPr marL="30378" marR="30378" marT="0" marB="0"/>
                </a:tc>
                <a:tc>
                  <a:txBody>
                    <a:bodyPr/>
                    <a:lstStyle/>
                    <a:p>
                      <a:pPr marL="342900" marR="0" lvl="0" indent="-342900">
                        <a:lnSpc>
                          <a:spcPct val="115000"/>
                        </a:lnSpc>
                        <a:spcBef>
                          <a:spcPts val="0"/>
                        </a:spcBef>
                        <a:spcAft>
                          <a:spcPts val="0"/>
                        </a:spcAft>
                        <a:buFont typeface="Arial" panose="020B0604020202020204" pitchFamily="34" charset="0"/>
                        <a:buChar char="•"/>
                      </a:pPr>
                      <a:r>
                        <a:rPr lang="en-US" sz="1400" dirty="0">
                          <a:effectLst/>
                        </a:rPr>
                        <a:t>USAC’s Internal Audit Division</a:t>
                      </a:r>
                      <a:endParaRPr lang="en-US" sz="1400" dirty="0">
                        <a:effectLst/>
                        <a:latin typeface="Calibri"/>
                        <a:ea typeface="Calibri"/>
                        <a:cs typeface="Times New Roman"/>
                      </a:endParaRPr>
                    </a:p>
                  </a:txBody>
                  <a:tcPr marL="30378" marR="30378" marT="0" marB="0"/>
                </a:tc>
                <a:tc>
                  <a:txBody>
                    <a:bodyPr/>
                    <a:lstStyle/>
                    <a:p>
                      <a:pPr marL="342900" marR="0" lvl="0" indent="-342900">
                        <a:lnSpc>
                          <a:spcPct val="115000"/>
                        </a:lnSpc>
                        <a:spcBef>
                          <a:spcPts val="0"/>
                        </a:spcBef>
                        <a:spcAft>
                          <a:spcPts val="0"/>
                        </a:spcAft>
                        <a:buFont typeface="Arial" panose="020B0604020202020204" pitchFamily="34" charset="0"/>
                        <a:buChar char="•"/>
                        <a:tabLst>
                          <a:tab pos="457200" algn="l"/>
                        </a:tabLst>
                      </a:pPr>
                      <a:r>
                        <a:rPr lang="en-US" sz="1400" dirty="0">
                          <a:effectLst/>
                        </a:rPr>
                        <a:t>USAC’s Internal Audit Division and outside audit firms. </a:t>
                      </a:r>
                    </a:p>
                    <a:p>
                      <a:pPr marL="285750" marR="0" indent="-285750">
                        <a:lnSpc>
                          <a:spcPct val="115000"/>
                        </a:lnSpc>
                        <a:spcBef>
                          <a:spcPts val="0"/>
                        </a:spcBef>
                        <a:spcAft>
                          <a:spcPts val="0"/>
                        </a:spcAft>
                        <a:buFont typeface="Arial" panose="020B0604020202020204" pitchFamily="34" charset="0"/>
                        <a:buChar char="•"/>
                      </a:pPr>
                      <a:r>
                        <a:rPr lang="en-US" sz="1400" dirty="0">
                          <a:effectLst/>
                        </a:rPr>
                        <a:t> </a:t>
                      </a:r>
                      <a:endParaRPr lang="en-US" sz="1400" dirty="0">
                        <a:effectLst/>
                        <a:latin typeface="Calibri"/>
                        <a:ea typeface="Calibri"/>
                        <a:cs typeface="Times New Roman"/>
                      </a:endParaRPr>
                    </a:p>
                  </a:txBody>
                  <a:tcPr marL="30378" marR="30378" marT="0" marB="0"/>
                </a:tc>
                <a:extLst>
                  <a:ext uri="{0D108BD9-81ED-4DB2-BD59-A6C34878D82A}">
                    <a16:rowId xmlns="" xmlns:a16="http://schemas.microsoft.com/office/drawing/2014/main" val="10001"/>
                  </a:ext>
                </a:extLst>
              </a:tr>
              <a:tr h="2197992">
                <a:tc>
                  <a:txBody>
                    <a:bodyPr/>
                    <a:lstStyle/>
                    <a:p>
                      <a:pPr marL="0" marR="0" algn="ctr">
                        <a:lnSpc>
                          <a:spcPct val="115000"/>
                        </a:lnSpc>
                        <a:spcBef>
                          <a:spcPts val="0"/>
                        </a:spcBef>
                        <a:spcAft>
                          <a:spcPts val="0"/>
                        </a:spcAft>
                      </a:pPr>
                      <a:r>
                        <a:rPr lang="en-US" sz="1400" dirty="0">
                          <a:effectLst/>
                        </a:rPr>
                        <a:t>What Happens If I Fail To Demonstrate Program Compliance? </a:t>
                      </a:r>
                    </a:p>
                    <a:p>
                      <a:pPr marL="0" marR="0" algn="ctr">
                        <a:lnSpc>
                          <a:spcPct val="115000"/>
                        </a:lnSpc>
                        <a:spcBef>
                          <a:spcPts val="0"/>
                        </a:spcBef>
                        <a:spcAft>
                          <a:spcPts val="0"/>
                        </a:spcAft>
                      </a:pPr>
                      <a:r>
                        <a:rPr lang="en-US" sz="1400" dirty="0">
                          <a:effectLst/>
                        </a:rPr>
                        <a:t> </a:t>
                      </a:r>
                      <a:endParaRPr lang="en-US" sz="1400" dirty="0">
                        <a:effectLst/>
                        <a:latin typeface="Calibri"/>
                        <a:ea typeface="Calibri"/>
                        <a:cs typeface="Times New Roman"/>
                      </a:endParaRPr>
                    </a:p>
                  </a:txBody>
                  <a:tcPr marL="30378" marR="30378" marT="0" marB="0"/>
                </a:tc>
                <a:tc>
                  <a:txBody>
                    <a:bodyPr/>
                    <a:lstStyle/>
                    <a:p>
                      <a:pPr marL="342900" marR="0" lvl="0" indent="-342900">
                        <a:lnSpc>
                          <a:spcPct val="115000"/>
                        </a:lnSpc>
                        <a:spcBef>
                          <a:spcPts val="0"/>
                        </a:spcBef>
                        <a:spcAft>
                          <a:spcPts val="0"/>
                        </a:spcAft>
                        <a:buFont typeface="Arial" panose="020B0604020202020204" pitchFamily="34" charset="0"/>
                        <a:buChar char="•"/>
                      </a:pPr>
                      <a:r>
                        <a:rPr lang="en-US" sz="1400" dirty="0">
                          <a:effectLst/>
                        </a:rPr>
                        <a:t>It will be noted as an Exception.</a:t>
                      </a:r>
                      <a:endParaRPr lang="en-US" sz="1400" dirty="0">
                        <a:effectLst/>
                        <a:latin typeface="Calibri"/>
                        <a:ea typeface="Calibri"/>
                        <a:cs typeface="Times New Roman"/>
                      </a:endParaRPr>
                    </a:p>
                  </a:txBody>
                  <a:tcPr marL="30378" marR="30378" marT="0" marB="0"/>
                </a:tc>
                <a:tc>
                  <a:txBody>
                    <a:bodyPr/>
                    <a:lstStyle/>
                    <a:p>
                      <a:pPr marL="342900" marR="0" lvl="0" indent="-342900">
                        <a:lnSpc>
                          <a:spcPct val="115000"/>
                        </a:lnSpc>
                        <a:spcBef>
                          <a:spcPts val="0"/>
                        </a:spcBef>
                        <a:spcAft>
                          <a:spcPts val="0"/>
                        </a:spcAft>
                        <a:buFont typeface="Arial" panose="020B0604020202020204" pitchFamily="34" charset="0"/>
                        <a:buChar char="•"/>
                        <a:tabLst>
                          <a:tab pos="457200" algn="l"/>
                        </a:tabLst>
                      </a:pPr>
                      <a:r>
                        <a:rPr lang="en-US" sz="1400" dirty="0">
                          <a:effectLst/>
                        </a:rPr>
                        <a:t>It will be noted in the audit report. USAC will determine, based on FCC guidance, whether recovery is warranted.</a:t>
                      </a:r>
                    </a:p>
                    <a:p>
                      <a:pPr marL="342900" marR="0" lvl="0" indent="-342900">
                        <a:lnSpc>
                          <a:spcPct val="115000"/>
                        </a:lnSpc>
                        <a:spcBef>
                          <a:spcPts val="0"/>
                        </a:spcBef>
                        <a:spcAft>
                          <a:spcPts val="0"/>
                        </a:spcAft>
                        <a:buFont typeface="Arial" panose="020B0604020202020204" pitchFamily="34" charset="0"/>
                        <a:buChar char="•"/>
                        <a:tabLst>
                          <a:tab pos="457200" algn="l"/>
                        </a:tabLst>
                      </a:pPr>
                      <a:r>
                        <a:rPr lang="en-US" sz="1400" dirty="0">
                          <a:effectLst/>
                        </a:rPr>
                        <a:t>You may provide a response to the audit. Your response shall be included in the final audit report. </a:t>
                      </a:r>
                    </a:p>
                    <a:p>
                      <a:pPr marL="457200" marR="0" indent="0">
                        <a:lnSpc>
                          <a:spcPct val="115000"/>
                        </a:lnSpc>
                        <a:spcBef>
                          <a:spcPts val="0"/>
                        </a:spcBef>
                        <a:spcAft>
                          <a:spcPts val="0"/>
                        </a:spcAft>
                        <a:buFont typeface="Arial" panose="020B0604020202020204" pitchFamily="34" charset="0"/>
                        <a:buNone/>
                      </a:pPr>
                      <a:r>
                        <a:rPr lang="en-US" sz="1400" dirty="0">
                          <a:effectLst/>
                        </a:rPr>
                        <a:t> </a:t>
                      </a:r>
                    </a:p>
                    <a:p>
                      <a:pPr marL="285750" marR="0" indent="-285750">
                        <a:lnSpc>
                          <a:spcPct val="115000"/>
                        </a:lnSpc>
                        <a:spcBef>
                          <a:spcPts val="0"/>
                        </a:spcBef>
                        <a:spcAft>
                          <a:spcPts val="0"/>
                        </a:spcAft>
                        <a:buFont typeface="Arial" panose="020B0604020202020204" pitchFamily="34" charset="0"/>
                        <a:buChar char="•"/>
                      </a:pPr>
                      <a:endParaRPr lang="en-US" sz="1400" dirty="0">
                        <a:effectLst/>
                        <a:latin typeface="Calibri"/>
                        <a:ea typeface="Calibri"/>
                        <a:cs typeface="Times New Roman"/>
                      </a:endParaRPr>
                    </a:p>
                  </a:txBody>
                  <a:tcPr marL="30378" marR="30378" marT="0" marB="0"/>
                </a:tc>
                <a:extLst>
                  <a:ext uri="{0D108BD9-81ED-4DB2-BD59-A6C34878D82A}">
                    <a16:rowId xmlns="" xmlns:a16="http://schemas.microsoft.com/office/drawing/2014/main" val="10002"/>
                  </a:ext>
                </a:extLst>
              </a:tr>
              <a:tr h="1701140">
                <a:tc>
                  <a:txBody>
                    <a:bodyPr/>
                    <a:lstStyle/>
                    <a:p>
                      <a:pPr marL="0" marR="0" algn="ctr">
                        <a:lnSpc>
                          <a:spcPct val="115000"/>
                        </a:lnSpc>
                        <a:spcBef>
                          <a:spcPts val="0"/>
                        </a:spcBef>
                        <a:spcAft>
                          <a:spcPts val="0"/>
                        </a:spcAft>
                      </a:pPr>
                      <a:r>
                        <a:rPr lang="en-US" sz="1400" dirty="0">
                          <a:effectLst/>
                        </a:rPr>
                        <a:t>Can I Appeal A Finding?</a:t>
                      </a:r>
                      <a:endParaRPr lang="en-US" sz="1400" dirty="0">
                        <a:effectLst/>
                        <a:latin typeface="Calibri"/>
                        <a:ea typeface="Calibri"/>
                        <a:cs typeface="Times New Roman"/>
                      </a:endParaRPr>
                    </a:p>
                  </a:txBody>
                  <a:tcPr marL="30378" marR="30378" marT="0" marB="0"/>
                </a:tc>
                <a:tc>
                  <a:txBody>
                    <a:bodyPr/>
                    <a:lstStyle/>
                    <a:p>
                      <a:pPr marL="342900" marR="0" lvl="0" indent="-342900">
                        <a:lnSpc>
                          <a:spcPct val="115000"/>
                        </a:lnSpc>
                        <a:spcBef>
                          <a:spcPts val="0"/>
                        </a:spcBef>
                        <a:spcAft>
                          <a:spcPts val="0"/>
                        </a:spcAft>
                        <a:buFont typeface="Arial" panose="020B0604020202020204" pitchFamily="34" charset="0"/>
                        <a:buChar char="•"/>
                        <a:tabLst>
                          <a:tab pos="457200" algn="l"/>
                        </a:tabLst>
                      </a:pPr>
                      <a:r>
                        <a:rPr lang="en-US" sz="1400" dirty="0">
                          <a:effectLst/>
                        </a:rPr>
                        <a:t>The Exception is not an appealable event. You can appeal a COMAD or RIDF decision that cites the violation identified in the audit.</a:t>
                      </a:r>
                    </a:p>
                    <a:p>
                      <a:pPr marL="0" marR="0" indent="0">
                        <a:lnSpc>
                          <a:spcPct val="115000"/>
                        </a:lnSpc>
                        <a:spcBef>
                          <a:spcPts val="0"/>
                        </a:spcBef>
                        <a:spcAft>
                          <a:spcPts val="0"/>
                        </a:spcAft>
                        <a:buFont typeface="Arial" panose="020B0604020202020204" pitchFamily="34" charset="0"/>
                        <a:buNone/>
                      </a:pPr>
                      <a:r>
                        <a:rPr lang="en-US" sz="1400" dirty="0">
                          <a:effectLst/>
                        </a:rPr>
                        <a:t> </a:t>
                      </a:r>
                      <a:endParaRPr lang="en-US" sz="1400" dirty="0">
                        <a:effectLst/>
                        <a:latin typeface="Calibri"/>
                        <a:ea typeface="Calibri"/>
                        <a:cs typeface="Times New Roman"/>
                      </a:endParaRPr>
                    </a:p>
                  </a:txBody>
                  <a:tcPr marL="30378" marR="30378" marT="0" marB="0"/>
                </a:tc>
                <a:tc>
                  <a:txBody>
                    <a:bodyPr/>
                    <a:lstStyle/>
                    <a:p>
                      <a:pPr marL="342900" marR="0" lvl="0" indent="-342900">
                        <a:lnSpc>
                          <a:spcPct val="115000"/>
                        </a:lnSpc>
                        <a:spcBef>
                          <a:spcPts val="0"/>
                        </a:spcBef>
                        <a:spcAft>
                          <a:spcPts val="0"/>
                        </a:spcAft>
                        <a:buFont typeface="Arial" panose="020B0604020202020204" pitchFamily="34" charset="0"/>
                        <a:buChar char="•"/>
                        <a:tabLst>
                          <a:tab pos="457200" algn="l"/>
                        </a:tabLst>
                      </a:pPr>
                      <a:r>
                        <a:rPr lang="en-US" sz="1400" dirty="0">
                          <a:effectLst/>
                        </a:rPr>
                        <a:t>The audit report is not an appealable event. You can appeal a COMAD or RIDF decision that cites the violation identified in the audit.</a:t>
                      </a:r>
                    </a:p>
                    <a:p>
                      <a:pPr marL="0" marR="0" indent="0">
                        <a:lnSpc>
                          <a:spcPct val="115000"/>
                        </a:lnSpc>
                        <a:spcBef>
                          <a:spcPts val="0"/>
                        </a:spcBef>
                        <a:spcAft>
                          <a:spcPts val="0"/>
                        </a:spcAft>
                        <a:buFont typeface="Arial" panose="020B0604020202020204" pitchFamily="34" charset="0"/>
                        <a:buNone/>
                      </a:pPr>
                      <a:r>
                        <a:rPr lang="en-US" sz="1400" dirty="0">
                          <a:effectLst/>
                        </a:rPr>
                        <a:t> </a:t>
                      </a:r>
                      <a:endParaRPr lang="en-US" sz="1400" dirty="0">
                        <a:effectLst/>
                        <a:latin typeface="Calibri"/>
                        <a:ea typeface="Calibri"/>
                        <a:cs typeface="Times New Roman"/>
                      </a:endParaRPr>
                    </a:p>
                  </a:txBody>
                  <a:tcPr marL="30378" marR="30378" marT="0" marB="0"/>
                </a:tc>
                <a:extLst>
                  <a:ext uri="{0D108BD9-81ED-4DB2-BD59-A6C34878D82A}">
                    <a16:rowId xmlns="" xmlns:a16="http://schemas.microsoft.com/office/drawing/2014/main" val="10003"/>
                  </a:ext>
                </a:extLst>
              </a:tr>
            </a:tbl>
          </a:graphicData>
        </a:graphic>
      </p:graphicFrame>
    </p:spTree>
    <p:extLst>
      <p:ext uri="{BB962C8B-B14F-4D97-AF65-F5344CB8AC3E}">
        <p14:creationId xmlns:p14="http://schemas.microsoft.com/office/powerpoint/2010/main" val="1074399720"/>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Placeholder 1"/>
          <p:cNvSpPr>
            <a:spLocks noGrp="1"/>
          </p:cNvSpPr>
          <p:nvPr>
            <p:ph type="body"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spcBef>
                <a:spcPct val="0"/>
              </a:spcBef>
            </a:pPr>
            <a:r>
              <a:rPr lang="en-US" altLang="en-US" dirty="0"/>
              <a:t>Audit Documents</a:t>
            </a:r>
          </a:p>
        </p:txBody>
      </p:sp>
      <p:sp>
        <p:nvSpPr>
          <p:cNvPr id="10243" name="Text Placeholder 2"/>
          <p:cNvSpPr>
            <a:spLocks noGrp="1"/>
          </p:cNvSpPr>
          <p:nvPr>
            <p:ph type="body"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Aft>
                <a:spcPts val="600"/>
              </a:spcAft>
            </a:pPr>
            <a:r>
              <a:rPr lang="en-US" altLang="en-US" sz="4000" dirty="0"/>
              <a:t>PQA and BCAP</a:t>
            </a:r>
            <a:endParaRPr lang="en-US" altLang="en-US" dirty="0"/>
          </a:p>
        </p:txBody>
      </p:sp>
    </p:spTree>
    <p:extLst>
      <p:ext uri="{BB962C8B-B14F-4D97-AF65-F5344CB8AC3E}">
        <p14:creationId xmlns:p14="http://schemas.microsoft.com/office/powerpoint/2010/main" val="16475480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9" name="Text Placeholder 7"/>
          <p:cNvSpPr>
            <a:spLocks noGrp="1"/>
          </p:cNvSpPr>
          <p:nvPr>
            <p:ph type="body" sz="quarter" idx="11"/>
          </p:nvPr>
        </p:nvSpPr>
        <p:spPr bwMode="auto">
          <a:xfrm>
            <a:off x="304800" y="1066800"/>
            <a:ext cx="8229600" cy="609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nSpc>
                <a:spcPct val="90000"/>
              </a:lnSpc>
              <a:spcBef>
                <a:spcPct val="0"/>
              </a:spcBef>
              <a:defRPr/>
            </a:pPr>
            <a:r>
              <a:rPr lang="en-US" altLang="en-US" dirty="0"/>
              <a:t>Auditors will request documents to support:</a:t>
            </a:r>
          </a:p>
          <a:p>
            <a:pPr>
              <a:lnSpc>
                <a:spcPct val="90000"/>
              </a:lnSpc>
              <a:spcBef>
                <a:spcPct val="0"/>
              </a:spcBef>
              <a:defRPr/>
            </a:pPr>
            <a:endParaRPr lang="en-US" altLang="en-US" dirty="0"/>
          </a:p>
          <a:p>
            <a:pPr marL="342900" indent="-342900">
              <a:lnSpc>
                <a:spcPct val="90000"/>
              </a:lnSpc>
              <a:spcBef>
                <a:spcPct val="0"/>
              </a:spcBef>
              <a:buFont typeface="Arial" panose="020B0604020202020204" pitchFamily="34" charset="0"/>
              <a:buChar char="•"/>
              <a:defRPr/>
            </a:pPr>
            <a:r>
              <a:rPr lang="en-US" altLang="en-US" sz="2200" b="0" dirty="0">
                <a:solidFill>
                  <a:schemeClr val="tx1"/>
                </a:solidFill>
              </a:rPr>
              <a:t>Competitive bidding compliance, contracts</a:t>
            </a:r>
          </a:p>
          <a:p>
            <a:pPr>
              <a:lnSpc>
                <a:spcPct val="90000"/>
              </a:lnSpc>
              <a:spcBef>
                <a:spcPct val="0"/>
              </a:spcBef>
              <a:defRPr/>
            </a:pPr>
            <a:endParaRPr lang="en-US" altLang="en-US" sz="2200" b="0" dirty="0">
              <a:solidFill>
                <a:schemeClr val="tx1"/>
              </a:solidFill>
            </a:endParaRPr>
          </a:p>
          <a:p>
            <a:pPr marL="342900" indent="-342900">
              <a:lnSpc>
                <a:spcPct val="90000"/>
              </a:lnSpc>
              <a:spcBef>
                <a:spcPct val="0"/>
              </a:spcBef>
              <a:buFont typeface="Arial" panose="020B0604020202020204" pitchFamily="34" charset="0"/>
              <a:buChar char="•"/>
              <a:defRPr/>
            </a:pPr>
            <a:r>
              <a:rPr lang="en-US" altLang="en-US" sz="2200" b="0" dirty="0">
                <a:solidFill>
                  <a:schemeClr val="tx1"/>
                </a:solidFill>
              </a:rPr>
              <a:t>Applicants paid their non-discounted share</a:t>
            </a:r>
          </a:p>
          <a:p>
            <a:pPr marL="342900" indent="-342900">
              <a:lnSpc>
                <a:spcPct val="90000"/>
              </a:lnSpc>
              <a:spcBef>
                <a:spcPct val="0"/>
              </a:spcBef>
              <a:buFont typeface="Arial" panose="020B0604020202020204" pitchFamily="34" charset="0"/>
              <a:buChar char="•"/>
              <a:defRPr/>
            </a:pPr>
            <a:endParaRPr lang="en-US" altLang="en-US" sz="2200" b="0" dirty="0">
              <a:solidFill>
                <a:schemeClr val="tx1"/>
              </a:solidFill>
            </a:endParaRPr>
          </a:p>
          <a:p>
            <a:pPr marL="342900" indent="-342900">
              <a:lnSpc>
                <a:spcPct val="90000"/>
              </a:lnSpc>
              <a:spcBef>
                <a:spcPct val="0"/>
              </a:spcBef>
              <a:buFont typeface="Arial" panose="020B0604020202020204" pitchFamily="34" charset="0"/>
              <a:buChar char="•"/>
              <a:defRPr/>
            </a:pPr>
            <a:r>
              <a:rPr lang="en-US" altLang="en-US" sz="2200" b="0" dirty="0">
                <a:solidFill>
                  <a:schemeClr val="tx1"/>
                </a:solidFill>
              </a:rPr>
              <a:t>CIPA compliance</a:t>
            </a:r>
          </a:p>
          <a:p>
            <a:pPr marL="342900" indent="-342900">
              <a:lnSpc>
                <a:spcPct val="90000"/>
              </a:lnSpc>
              <a:spcBef>
                <a:spcPct val="0"/>
              </a:spcBef>
              <a:buFont typeface="Arial" panose="020B0604020202020204" pitchFamily="34" charset="0"/>
              <a:buChar char="•"/>
              <a:defRPr/>
            </a:pPr>
            <a:endParaRPr lang="en-US" altLang="en-US" sz="2200" b="0" dirty="0">
              <a:solidFill>
                <a:schemeClr val="tx1"/>
              </a:solidFill>
            </a:endParaRPr>
          </a:p>
          <a:p>
            <a:pPr marL="342900" indent="-342900">
              <a:lnSpc>
                <a:spcPct val="90000"/>
              </a:lnSpc>
              <a:spcBef>
                <a:spcPct val="0"/>
              </a:spcBef>
              <a:buFont typeface="Arial" panose="020B0604020202020204" pitchFamily="34" charset="0"/>
              <a:buChar char="•"/>
              <a:defRPr/>
            </a:pPr>
            <a:r>
              <a:rPr lang="en-US" altLang="en-US" sz="2200" b="0" dirty="0">
                <a:solidFill>
                  <a:schemeClr val="tx1"/>
                </a:solidFill>
              </a:rPr>
              <a:t>Maintenance was conducted on equipment (if applicable)</a:t>
            </a:r>
          </a:p>
          <a:p>
            <a:pPr marL="342900" indent="-342900">
              <a:lnSpc>
                <a:spcPct val="90000"/>
              </a:lnSpc>
              <a:spcBef>
                <a:spcPct val="0"/>
              </a:spcBef>
              <a:buFont typeface="Arial" panose="020B0604020202020204" pitchFamily="34" charset="0"/>
              <a:buChar char="•"/>
              <a:defRPr/>
            </a:pPr>
            <a:endParaRPr lang="en-US" altLang="en-US" sz="2200" b="0" dirty="0">
              <a:solidFill>
                <a:schemeClr val="tx1"/>
              </a:solidFill>
            </a:endParaRPr>
          </a:p>
          <a:p>
            <a:pPr marL="342900" indent="-342900">
              <a:lnSpc>
                <a:spcPct val="90000"/>
              </a:lnSpc>
              <a:spcBef>
                <a:spcPct val="0"/>
              </a:spcBef>
              <a:buFont typeface="Arial" panose="020B0604020202020204" pitchFamily="34" charset="0"/>
              <a:buChar char="•"/>
              <a:defRPr/>
            </a:pPr>
            <a:r>
              <a:rPr lang="en-US" altLang="en-US" sz="2200" b="0" dirty="0">
                <a:solidFill>
                  <a:schemeClr val="tx1"/>
                </a:solidFill>
              </a:rPr>
              <a:t>Services and/or products were delivered and installed </a:t>
            </a:r>
          </a:p>
          <a:p>
            <a:pPr marL="342900" indent="-342900">
              <a:lnSpc>
                <a:spcPct val="90000"/>
              </a:lnSpc>
              <a:spcBef>
                <a:spcPct val="0"/>
              </a:spcBef>
              <a:buFont typeface="Arial" panose="020B0604020202020204" pitchFamily="34" charset="0"/>
              <a:buChar char="•"/>
              <a:defRPr/>
            </a:pPr>
            <a:endParaRPr lang="en-US" altLang="en-US" sz="2200" b="0" dirty="0">
              <a:solidFill>
                <a:schemeClr val="tx1"/>
              </a:solidFill>
            </a:endParaRPr>
          </a:p>
          <a:p>
            <a:pPr marL="342900" indent="-342900">
              <a:lnSpc>
                <a:spcPct val="90000"/>
              </a:lnSpc>
              <a:spcBef>
                <a:spcPct val="0"/>
              </a:spcBef>
              <a:buFont typeface="Arial" panose="020B0604020202020204" pitchFamily="34" charset="0"/>
              <a:buChar char="•"/>
              <a:defRPr/>
            </a:pPr>
            <a:r>
              <a:rPr lang="en-US" altLang="en-US" sz="2200" b="0" dirty="0">
                <a:solidFill>
                  <a:schemeClr val="tx1"/>
                </a:solidFill>
              </a:rPr>
              <a:t>Invoices were submitted  for only eligible services and products</a:t>
            </a:r>
          </a:p>
          <a:p>
            <a:pPr marL="342900" indent="-342900">
              <a:lnSpc>
                <a:spcPct val="90000"/>
              </a:lnSpc>
              <a:spcBef>
                <a:spcPct val="0"/>
              </a:spcBef>
              <a:buFont typeface="Arial" panose="020B0604020202020204" pitchFamily="34" charset="0"/>
              <a:buChar char="•"/>
              <a:defRPr/>
            </a:pPr>
            <a:endParaRPr lang="en-US" altLang="en-US" sz="2200" b="0" dirty="0">
              <a:solidFill>
                <a:schemeClr val="tx1"/>
              </a:solidFill>
            </a:endParaRPr>
          </a:p>
          <a:p>
            <a:pPr marL="342900" indent="-342900">
              <a:lnSpc>
                <a:spcPct val="90000"/>
              </a:lnSpc>
              <a:spcBef>
                <a:spcPct val="0"/>
              </a:spcBef>
              <a:buFont typeface="Arial" panose="020B0604020202020204" pitchFamily="34" charset="0"/>
              <a:buChar char="•"/>
              <a:defRPr/>
            </a:pPr>
            <a:r>
              <a:rPr lang="en-US" altLang="en-US" sz="2200" b="0" dirty="0">
                <a:solidFill>
                  <a:schemeClr val="tx1"/>
                </a:solidFill>
              </a:rPr>
              <a:t>Only eligible entities received services </a:t>
            </a:r>
          </a:p>
          <a:p>
            <a:pPr marL="342900" indent="-342900">
              <a:lnSpc>
                <a:spcPct val="90000"/>
              </a:lnSpc>
              <a:spcBef>
                <a:spcPct val="0"/>
              </a:spcBef>
              <a:buFont typeface="Arial" panose="020B0604020202020204" pitchFamily="34" charset="0"/>
              <a:buChar char="•"/>
              <a:defRPr/>
            </a:pPr>
            <a:endParaRPr lang="en-US" altLang="en-US" sz="2200" b="0" dirty="0">
              <a:solidFill>
                <a:schemeClr val="tx1"/>
              </a:solidFill>
            </a:endParaRPr>
          </a:p>
          <a:p>
            <a:pPr>
              <a:lnSpc>
                <a:spcPct val="90000"/>
              </a:lnSpc>
              <a:spcBef>
                <a:spcPct val="0"/>
              </a:spcBef>
              <a:defRPr/>
            </a:pPr>
            <a:r>
              <a:rPr lang="en-US" altLang="en-US" sz="2200" b="0" dirty="0">
                <a:solidFill>
                  <a:schemeClr val="tx1"/>
                </a:solidFill>
              </a:rPr>
              <a:t>Auditors may select samples of documents provided</a:t>
            </a:r>
          </a:p>
          <a:p>
            <a:pPr marL="457200" indent="-457200">
              <a:buFont typeface="Arial" panose="020B0604020202020204" pitchFamily="34" charset="0"/>
              <a:buChar char="•"/>
            </a:pPr>
            <a:endParaRPr lang="en-US" altLang="en-US" sz="2200" b="0" dirty="0">
              <a:solidFill>
                <a:schemeClr val="tx1"/>
              </a:solidFill>
            </a:endParaRPr>
          </a:p>
        </p:txBody>
      </p:sp>
      <p:sp>
        <p:nvSpPr>
          <p:cNvPr id="9220" name="Text Placeholder 8"/>
          <p:cNvSpPr>
            <a:spLocks noGrp="1"/>
          </p:cNvSpPr>
          <p:nvPr>
            <p:ph type="body"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spcBef>
                <a:spcPct val="0"/>
              </a:spcBef>
            </a:pPr>
            <a:r>
              <a:rPr lang="en-US" altLang="en-US" dirty="0"/>
              <a:t>Documents Requested </a:t>
            </a:r>
          </a:p>
        </p:txBody>
      </p:sp>
    </p:spTree>
    <p:extLst>
      <p:ext uri="{BB962C8B-B14F-4D97-AF65-F5344CB8AC3E}">
        <p14:creationId xmlns:p14="http://schemas.microsoft.com/office/powerpoint/2010/main" val="419122511"/>
      </p:ext>
    </p:extLst>
  </p:cSld>
  <p:clrMapOvr>
    <a:overrideClrMapping bg1="lt1" tx1="dk1" bg2="lt2" tx2="dk2" accent1="accent1" accent2="accent2" accent3="accent3" accent4="accent4" accent5="accent5" accent6="accent6" hlink="hlink" folHlink="folHlink"/>
  </p:clrMapOvr>
  <p:transition>
    <p:fade/>
  </p:transition>
</p:sld>
</file>

<file path=ppt/theme/theme1.xml><?xml version="1.0" encoding="utf-8"?>
<a:theme xmlns:a="http://schemas.openxmlformats.org/drawingml/2006/main" name="Office Theme">
  <a:themeElements>
    <a:clrScheme name="USAC Palette">
      <a:dk1>
        <a:sysClr val="windowText" lastClr="000000"/>
      </a:dk1>
      <a:lt1>
        <a:sysClr val="window" lastClr="FFFFFF"/>
      </a:lt1>
      <a:dk2>
        <a:srgbClr val="7F7F7F"/>
      </a:dk2>
      <a:lt2>
        <a:srgbClr val="EEECE1"/>
      </a:lt2>
      <a:accent1>
        <a:srgbClr val="62CAE3"/>
      </a:accent1>
      <a:accent2>
        <a:srgbClr val="FFC425"/>
      </a:accent2>
      <a:accent3>
        <a:srgbClr val="8DC63F"/>
      </a:accent3>
      <a:accent4>
        <a:srgbClr val="F28234"/>
      </a:accent4>
      <a:accent5>
        <a:srgbClr val="6A737B"/>
      </a:accent5>
      <a:accent6>
        <a:srgbClr val="C1CD23"/>
      </a:accent6>
      <a:hlink>
        <a:srgbClr val="026CB6"/>
      </a:hlink>
      <a:folHlink>
        <a:srgbClr val="026CB6"/>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USAC Palette">
    <a:dk1>
      <a:sysClr val="windowText" lastClr="000000"/>
    </a:dk1>
    <a:lt1>
      <a:sysClr val="window" lastClr="FFFFFF"/>
    </a:lt1>
    <a:dk2>
      <a:srgbClr val="7F7F7F"/>
    </a:dk2>
    <a:lt2>
      <a:srgbClr val="EEECE1"/>
    </a:lt2>
    <a:accent1>
      <a:srgbClr val="62CAE3"/>
    </a:accent1>
    <a:accent2>
      <a:srgbClr val="FFC425"/>
    </a:accent2>
    <a:accent3>
      <a:srgbClr val="8DC63F"/>
    </a:accent3>
    <a:accent4>
      <a:srgbClr val="F28234"/>
    </a:accent4>
    <a:accent5>
      <a:srgbClr val="6A737B"/>
    </a:accent5>
    <a:accent6>
      <a:srgbClr val="C1CD23"/>
    </a:accent6>
    <a:hlink>
      <a:srgbClr val="026CB6"/>
    </a:hlink>
    <a:folHlink>
      <a:srgbClr val="026CB6"/>
    </a:folHlink>
  </a:clrScheme>
</a:themeOverride>
</file>

<file path=ppt/theme/themeOverride2.xml><?xml version="1.0" encoding="utf-8"?>
<a:themeOverride xmlns:a="http://schemas.openxmlformats.org/drawingml/2006/main">
  <a:clrScheme name="USAC Palette">
    <a:dk1>
      <a:sysClr val="windowText" lastClr="000000"/>
    </a:dk1>
    <a:lt1>
      <a:sysClr val="window" lastClr="FFFFFF"/>
    </a:lt1>
    <a:dk2>
      <a:srgbClr val="7F7F7F"/>
    </a:dk2>
    <a:lt2>
      <a:srgbClr val="EEECE1"/>
    </a:lt2>
    <a:accent1>
      <a:srgbClr val="62CAE3"/>
    </a:accent1>
    <a:accent2>
      <a:srgbClr val="FFC425"/>
    </a:accent2>
    <a:accent3>
      <a:srgbClr val="8DC63F"/>
    </a:accent3>
    <a:accent4>
      <a:srgbClr val="F28234"/>
    </a:accent4>
    <a:accent5>
      <a:srgbClr val="6A737B"/>
    </a:accent5>
    <a:accent6>
      <a:srgbClr val="C1CD23"/>
    </a:accent6>
    <a:hlink>
      <a:srgbClr val="026CB6"/>
    </a:hlink>
    <a:folHlink>
      <a:srgbClr val="026CB6"/>
    </a:folHlink>
  </a:clrScheme>
</a:themeOverride>
</file>

<file path=ppt/theme/themeOverride3.xml><?xml version="1.0" encoding="utf-8"?>
<a:themeOverride xmlns:a="http://schemas.openxmlformats.org/drawingml/2006/main">
  <a:clrScheme name="USAC Palette">
    <a:dk1>
      <a:sysClr val="windowText" lastClr="000000"/>
    </a:dk1>
    <a:lt1>
      <a:sysClr val="window" lastClr="FFFFFF"/>
    </a:lt1>
    <a:dk2>
      <a:srgbClr val="7F7F7F"/>
    </a:dk2>
    <a:lt2>
      <a:srgbClr val="EEECE1"/>
    </a:lt2>
    <a:accent1>
      <a:srgbClr val="62CAE3"/>
    </a:accent1>
    <a:accent2>
      <a:srgbClr val="FFC425"/>
    </a:accent2>
    <a:accent3>
      <a:srgbClr val="8DC63F"/>
    </a:accent3>
    <a:accent4>
      <a:srgbClr val="F28234"/>
    </a:accent4>
    <a:accent5>
      <a:srgbClr val="6A737B"/>
    </a:accent5>
    <a:accent6>
      <a:srgbClr val="C1CD23"/>
    </a:accent6>
    <a:hlink>
      <a:srgbClr val="026CB6"/>
    </a:hlink>
    <a:folHlink>
      <a:srgbClr val="026CB6"/>
    </a:folHlink>
  </a:clrScheme>
</a:themeOverride>
</file>

<file path=ppt/theme/themeOverride4.xml><?xml version="1.0" encoding="utf-8"?>
<a:themeOverride xmlns:a="http://schemas.openxmlformats.org/drawingml/2006/main">
  <a:clrScheme name="USAC Palette">
    <a:dk1>
      <a:sysClr val="windowText" lastClr="000000"/>
    </a:dk1>
    <a:lt1>
      <a:sysClr val="window" lastClr="FFFFFF"/>
    </a:lt1>
    <a:dk2>
      <a:srgbClr val="7F7F7F"/>
    </a:dk2>
    <a:lt2>
      <a:srgbClr val="EEECE1"/>
    </a:lt2>
    <a:accent1>
      <a:srgbClr val="62CAE3"/>
    </a:accent1>
    <a:accent2>
      <a:srgbClr val="FFC425"/>
    </a:accent2>
    <a:accent3>
      <a:srgbClr val="8DC63F"/>
    </a:accent3>
    <a:accent4>
      <a:srgbClr val="F28234"/>
    </a:accent4>
    <a:accent5>
      <a:srgbClr val="6A737B"/>
    </a:accent5>
    <a:accent6>
      <a:srgbClr val="C1CD23"/>
    </a:accent6>
    <a:hlink>
      <a:srgbClr val="026CB6"/>
    </a:hlink>
    <a:folHlink>
      <a:srgbClr val="026CB6"/>
    </a:folHlink>
  </a:clrScheme>
</a:themeOverride>
</file>

<file path=ppt/theme/themeOverride5.xml><?xml version="1.0" encoding="utf-8"?>
<a:themeOverride xmlns:a="http://schemas.openxmlformats.org/drawingml/2006/main">
  <a:clrScheme name="USAC Palette">
    <a:dk1>
      <a:sysClr val="windowText" lastClr="000000"/>
    </a:dk1>
    <a:lt1>
      <a:sysClr val="window" lastClr="FFFFFF"/>
    </a:lt1>
    <a:dk2>
      <a:srgbClr val="7F7F7F"/>
    </a:dk2>
    <a:lt2>
      <a:srgbClr val="EEECE1"/>
    </a:lt2>
    <a:accent1>
      <a:srgbClr val="62CAE3"/>
    </a:accent1>
    <a:accent2>
      <a:srgbClr val="FFC425"/>
    </a:accent2>
    <a:accent3>
      <a:srgbClr val="8DC63F"/>
    </a:accent3>
    <a:accent4>
      <a:srgbClr val="F28234"/>
    </a:accent4>
    <a:accent5>
      <a:srgbClr val="6A737B"/>
    </a:accent5>
    <a:accent6>
      <a:srgbClr val="C1CD23"/>
    </a:accent6>
    <a:hlink>
      <a:srgbClr val="026CB6"/>
    </a:hlink>
    <a:folHlink>
      <a:srgbClr val="026CB6"/>
    </a:folHlink>
  </a:clrScheme>
</a:themeOverride>
</file>

<file path=ppt/theme/themeOverride6.xml><?xml version="1.0" encoding="utf-8"?>
<a:themeOverride xmlns:a="http://schemas.openxmlformats.org/drawingml/2006/main">
  <a:clrScheme name="USAC Palette">
    <a:dk1>
      <a:sysClr val="windowText" lastClr="000000"/>
    </a:dk1>
    <a:lt1>
      <a:sysClr val="window" lastClr="FFFFFF"/>
    </a:lt1>
    <a:dk2>
      <a:srgbClr val="7F7F7F"/>
    </a:dk2>
    <a:lt2>
      <a:srgbClr val="EEECE1"/>
    </a:lt2>
    <a:accent1>
      <a:srgbClr val="62CAE3"/>
    </a:accent1>
    <a:accent2>
      <a:srgbClr val="FFC425"/>
    </a:accent2>
    <a:accent3>
      <a:srgbClr val="8DC63F"/>
    </a:accent3>
    <a:accent4>
      <a:srgbClr val="F28234"/>
    </a:accent4>
    <a:accent5>
      <a:srgbClr val="6A737B"/>
    </a:accent5>
    <a:accent6>
      <a:srgbClr val="C1CD23"/>
    </a:accent6>
    <a:hlink>
      <a:srgbClr val="026CB6"/>
    </a:hlink>
    <a:folHlink>
      <a:srgbClr val="026CB6"/>
    </a:folHlink>
  </a:clrScheme>
</a:themeOverride>
</file>

<file path=ppt/theme/themeOverride7.xml><?xml version="1.0" encoding="utf-8"?>
<a:themeOverride xmlns:a="http://schemas.openxmlformats.org/drawingml/2006/main">
  <a:clrScheme name="USAC Palette">
    <a:dk1>
      <a:sysClr val="windowText" lastClr="000000"/>
    </a:dk1>
    <a:lt1>
      <a:sysClr val="window" lastClr="FFFFFF"/>
    </a:lt1>
    <a:dk2>
      <a:srgbClr val="7F7F7F"/>
    </a:dk2>
    <a:lt2>
      <a:srgbClr val="EEECE1"/>
    </a:lt2>
    <a:accent1>
      <a:srgbClr val="62CAE3"/>
    </a:accent1>
    <a:accent2>
      <a:srgbClr val="FFC425"/>
    </a:accent2>
    <a:accent3>
      <a:srgbClr val="8DC63F"/>
    </a:accent3>
    <a:accent4>
      <a:srgbClr val="F28234"/>
    </a:accent4>
    <a:accent5>
      <a:srgbClr val="6A737B"/>
    </a:accent5>
    <a:accent6>
      <a:srgbClr val="C1CD23"/>
    </a:accent6>
    <a:hlink>
      <a:srgbClr val="026CB6"/>
    </a:hlink>
    <a:folHlink>
      <a:srgbClr val="026CB6"/>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USAC_x0020_Owner xmlns="f92b86cd-f024-403d-a7f3-8158e59dc517">
      <UserInfo>
        <DisplayName/>
        <AccountId xsi:nil="true"/>
        <AccountType/>
      </UserInfo>
    </USAC_x0020_Owner>
    <KpiDescription xmlns="http://schemas.microsoft.com/sharepoint/v3" xsi:nil="true"/>
    <o07378bbffa846c09a9b1d9f3abdba1c xmlns="f92b86cd-f024-403d-a7f3-8158e59dc517">
      <Terms xmlns="http://schemas.microsoft.com/office/infopath/2007/PartnerControls"/>
    </o07378bbffa846c09a9b1d9f3abdba1c>
    <TaxCatchAll xmlns="f92b86cd-f024-403d-a7f3-8158e59dc517">
      <Value>43</Value>
    </TaxCatchAll>
    <Category xmlns="341b754e-9596-4891-8438-3e5799c132b5">
      <Value>Template</Value>
    </Category>
    <m6d606354f5a4ddbb8befc4b62d12090 xmlns="f92b86cd-f024-403d-a7f3-8158e59dc517">
      <Terms xmlns="http://schemas.microsoft.com/office/infopath/2007/PartnerControls">
        <TermInfo xmlns="http://schemas.microsoft.com/office/infopath/2007/PartnerControls">
          <TermName xmlns="http://schemas.microsoft.com/office/infopath/2007/PartnerControls">Look/Feel</TermName>
          <TermId xmlns="http://schemas.microsoft.com/office/infopath/2007/PartnerControls">c8bd387e-0343-4246-a82c-3fe36b64562a</TermId>
        </TermInfo>
      </Terms>
    </m6d606354f5a4ddbb8befc4b62d12090>
    <Title_x0020_Link xmlns="341b754e-9596-4891-8438-3e5799c132b5">
      <Url>https://intranet/resources/Documents/PowerPoint%20Template_Confidential%20Footer.pptx</Url>
      <Description>PowerPoint_Confidential Footer</Description>
    </Title_x0020_Link>
  </documentManagement>
</p:properties>
</file>

<file path=customXml/item2.xml><?xml version="1.0" encoding="utf-8"?>
<ct:contentTypeSchema xmlns:ct="http://schemas.microsoft.com/office/2006/metadata/contentType" xmlns:ma="http://schemas.microsoft.com/office/2006/metadata/properties/metaAttributes" ct:_="" ma:_="" ma:contentTypeName="USAC Enterprise Document" ma:contentTypeID="0x0101004F25059A2FD2E44CA82C12FB36364AB800D41A34AE52609144B24A31AC9454431E" ma:contentTypeVersion="10" ma:contentTypeDescription="" ma:contentTypeScope="" ma:versionID="2c051bcf13ccd77a31a67e34b02ab7d5">
  <xsd:schema xmlns:xsd="http://www.w3.org/2001/XMLSchema" xmlns:xs="http://www.w3.org/2001/XMLSchema" xmlns:p="http://schemas.microsoft.com/office/2006/metadata/properties" xmlns:ns1="http://schemas.microsoft.com/sharepoint/v3" xmlns:ns2="f92b86cd-f024-403d-a7f3-8158e59dc517" xmlns:ns3="341b754e-9596-4891-8438-3e5799c132b5" targetNamespace="http://schemas.microsoft.com/office/2006/metadata/properties" ma:root="true" ma:fieldsID="fcd7a93ea8ce7041adda0ee786f39067" ns1:_="" ns2:_="" ns3:_="">
    <xsd:import namespace="http://schemas.microsoft.com/sharepoint/v3"/>
    <xsd:import namespace="f92b86cd-f024-403d-a7f3-8158e59dc517"/>
    <xsd:import namespace="341b754e-9596-4891-8438-3e5799c132b5"/>
    <xsd:element name="properties">
      <xsd:complexType>
        <xsd:sequence>
          <xsd:element name="documentManagement">
            <xsd:complexType>
              <xsd:all>
                <xsd:element ref="ns1:KpiDescription" minOccurs="0"/>
                <xsd:element ref="ns2:USAC_x0020_Owner" minOccurs="0"/>
                <xsd:element ref="ns2:o07378bbffa846c09a9b1d9f3abdba1c" minOccurs="0"/>
                <xsd:element ref="ns2:TaxCatchAll" minOccurs="0"/>
                <xsd:element ref="ns2:TaxCatchAllLabel" minOccurs="0"/>
                <xsd:element ref="ns2:m6d606354f5a4ddbb8befc4b62d12090" minOccurs="0"/>
                <xsd:element ref="ns3:Category" minOccurs="0"/>
                <xsd:element ref="ns3:Title_x0020_Link"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KpiDescription" ma:index="2" nillable="true" ma:displayName="Description" ma:description="The description provides information about the purpose of the goal." ma:internalName="KpiDescription">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92b86cd-f024-403d-a7f3-8158e59dc517" elementFormDefault="qualified">
    <xsd:import namespace="http://schemas.microsoft.com/office/2006/documentManagement/types"/>
    <xsd:import namespace="http://schemas.microsoft.com/office/infopath/2007/PartnerControls"/>
    <xsd:element name="USAC_x0020_Owner" ma:index="3" nillable="true" ma:displayName="USAC Owner" ma:list="UserInfo" ma:SharePointGroup="0" ma:internalName="USAC_x0020_Owner"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o07378bbffa846c09a9b1d9f3abdba1c" ma:index="9" nillable="true" ma:taxonomy="true" ma:internalName="o07378bbffa846c09a9b1d9f3abdba1c" ma:taxonomyFieldName="Related_x0020_To0" ma:displayName="Related To" ma:default="" ma:fieldId="{807378bb-ffa8-46c0-9a9b-1d9f3abdba1c}" ma:taxonomyMulti="true" ma:sspId="301050ec-8736-4c7a-a18b-4ae609820d17" ma:termSetId="672035f9-cbd2-4afc-8764-f99de24825f0"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ca42bac6-dba2-4804-b141-df559627969b}" ma:internalName="TaxCatchAll" ma:showField="CatchAllData" ma:web="f92b86cd-f024-403d-a7f3-8158e59dc517">
      <xsd:complexType>
        <xsd:complexContent>
          <xsd:extension base="dms:MultiChoiceLookup">
            <xsd:sequence>
              <xsd:element name="Value" type="dms:Lookup" maxOccurs="unbounded" minOccurs="0" nillable="true"/>
            </xsd:sequence>
          </xsd:extension>
        </xsd:complexContent>
      </xsd:complexType>
    </xsd:element>
    <xsd:element name="TaxCatchAllLabel" ma:index="11" nillable="true" ma:displayName="Taxonomy Catch All Column1" ma:hidden="true" ma:list="{ca42bac6-dba2-4804-b141-df559627969b}" ma:internalName="TaxCatchAllLabel" ma:readOnly="true" ma:showField="CatchAllDataLabel" ma:web="f92b86cd-f024-403d-a7f3-8158e59dc517">
      <xsd:complexType>
        <xsd:complexContent>
          <xsd:extension base="dms:MultiChoiceLookup">
            <xsd:sequence>
              <xsd:element name="Value" type="dms:Lookup" maxOccurs="unbounded" minOccurs="0" nillable="true"/>
            </xsd:sequence>
          </xsd:extension>
        </xsd:complexContent>
      </xsd:complexType>
    </xsd:element>
    <xsd:element name="m6d606354f5a4ddbb8befc4b62d12090" ma:index="14" nillable="true" ma:taxonomy="true" ma:internalName="m6d606354f5a4ddbb8befc4b62d12090" ma:taxonomyFieldName="USAC_x0020_Taxonomy0" ma:displayName="USAC Enterprise Tag" ma:default="" ma:fieldId="{66d60635-4f5a-4ddb-b8be-fc4b62d12090}" ma:sspId="301050ec-8736-4c7a-a18b-4ae609820d17" ma:termSetId="672035f9-cbd2-4afc-8764-f99de24825f0"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341b754e-9596-4891-8438-3e5799c132b5" elementFormDefault="qualified">
    <xsd:import namespace="http://schemas.microsoft.com/office/2006/documentManagement/types"/>
    <xsd:import namespace="http://schemas.microsoft.com/office/infopath/2007/PartnerControls"/>
    <xsd:element name="Category" ma:index="16" nillable="true" ma:displayName="Category" ma:internalName="Category">
      <xsd:complexType>
        <xsd:complexContent>
          <xsd:extension base="dms:MultiChoice">
            <xsd:sequence>
              <xsd:element name="Value" maxOccurs="unbounded" minOccurs="0" nillable="true">
                <xsd:simpleType>
                  <xsd:restriction base="dms:Choice">
                    <xsd:enumeration value="401k/Roth 401k/Hi-Limit Business Travel"/>
                    <xsd:enumeration value="Contacts"/>
                    <xsd:enumeration value="Dental and Vision Plans"/>
                    <xsd:enumeration value="Emergencies"/>
                    <xsd:enumeration value="Flexible Spending Accounts"/>
                    <xsd:enumeration value="General"/>
                    <xsd:enumeration value="Helpdesk Policies"/>
                    <xsd:enumeration value="Instructions"/>
                    <xsd:enumeration value="Life Ins/Vol Life Ins/AD&amp;D/Disability"/>
                    <xsd:enumeration value="Medical and Prescription Plans/Other Cigna Programs"/>
                    <xsd:enumeration value="New Hire"/>
                    <xsd:enumeration value="Office Maps"/>
                    <xsd:enumeration value="Product Portfolio"/>
                    <xsd:enumeration value="Remote Access"/>
                    <xsd:enumeration value="Resources"/>
                    <xsd:enumeration value="Voluntary Benefits"/>
                    <xsd:enumeration value="New"/>
                    <xsd:enumeration value="Template"/>
                  </xsd:restriction>
                </xsd:simpleType>
              </xsd:element>
            </xsd:sequence>
          </xsd:extension>
        </xsd:complexContent>
      </xsd:complexType>
    </xsd:element>
    <xsd:element name="Title_x0020_Link" ma:index="17" nillable="true" ma:displayName="Title Link" ma:description="SET BY WORKFLOW. Title linked to document URL" ma:format="Hyperlink" ma:internalName="Title_x0020_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5" ma:displayName="Content Type"/>
        <xsd:element ref="dc:title" minOccurs="0" maxOccurs="1" ma:index="0"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8986948-575A-4F31-945C-B5EE3DBCA83F}">
  <ds:schemaRefs>
    <ds:schemaRef ds:uri="http://purl.org/dc/elements/1.1/"/>
    <ds:schemaRef ds:uri="http://schemas.microsoft.com/office/2006/metadata/properties"/>
    <ds:schemaRef ds:uri="http://schemas.microsoft.com/office/2006/documentManagement/types"/>
    <ds:schemaRef ds:uri="http://www.w3.org/XML/1998/namespace"/>
    <ds:schemaRef ds:uri="f92b86cd-f024-403d-a7f3-8158e59dc517"/>
    <ds:schemaRef ds:uri="341b754e-9596-4891-8438-3e5799c132b5"/>
    <ds:schemaRef ds:uri="http://schemas.microsoft.com/office/infopath/2007/PartnerControls"/>
    <ds:schemaRef ds:uri="http://purl.org/dc/terms/"/>
    <ds:schemaRef ds:uri="http://schemas.openxmlformats.org/package/2006/metadata/core-properties"/>
    <ds:schemaRef ds:uri="http://schemas.microsoft.com/sharepoint/v3"/>
    <ds:schemaRef ds:uri="http://purl.org/dc/dcmitype/"/>
  </ds:schemaRefs>
</ds:datastoreItem>
</file>

<file path=customXml/itemProps2.xml><?xml version="1.0" encoding="utf-8"?>
<ds:datastoreItem xmlns:ds="http://schemas.openxmlformats.org/officeDocument/2006/customXml" ds:itemID="{1279C2FF-7566-4D4C-AFAB-C44ABA1DF3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f92b86cd-f024-403d-a7f3-8158e59dc517"/>
    <ds:schemaRef ds:uri="341b754e-9596-4891-8438-3e5799c132b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BD00F40-56FD-4E75-AA00-B5B9C1B3CFA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6362</TotalTime>
  <Words>1536</Words>
  <Application>Microsoft Office PowerPoint</Application>
  <PresentationFormat>On-screen Show (4:3)</PresentationFormat>
  <Paragraphs>196</Paragraphs>
  <Slides>23</Slides>
  <Notes>23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USAC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PowerPoint_Confidential Footer</dc:title>
  <dc:creator>ajohnson</dc:creator>
  <cp:lastModifiedBy>Suzie Casal</cp:lastModifiedBy>
  <cp:revision>225</cp:revision>
  <cp:lastPrinted>2016-09-25T19:21:57Z</cp:lastPrinted>
  <dcterms:created xsi:type="dcterms:W3CDTF">2010-07-28T13:31:07Z</dcterms:created>
  <dcterms:modified xsi:type="dcterms:W3CDTF">2016-10-23T18:40:13Z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0x0101004F25059A2FD2E44CA82C12FB36364AB800D41A34AE52609144B24A31AC9454431E</vt:lpwstr>
  </property>
  <property fmtid="{D5CDD505-2E9C-101B-9397-08002B2CF9AE}" pid="3" name="Dept_Hidden">
    <vt:lpwstr/>
  </property>
  <property fmtid="{D5CDD505-2E9C-101B-9397-08002B2CF9AE}" pid="4" name="TemplateUrl">
    <vt:lpwstr/>
  </property>
  <property fmtid="{D5CDD505-2E9C-101B-9397-08002B2CF9AE}" pid="5" name="Order">
    <vt:r8>8600</vt:r8>
  </property>
  <property fmtid="{D5CDD505-2E9C-101B-9397-08002B2CF9AE}" pid="6" name="xd_ProgID">
    <vt:lpwstr/>
  </property>
  <property fmtid="{D5CDD505-2E9C-101B-9397-08002B2CF9AE}" pid="7" name="_CopySource">
    <vt:lpwstr/>
  </property>
  <property fmtid="{D5CDD505-2E9C-101B-9397-08002B2CF9AE}" pid="8" name="Vendor">
    <vt:lpwstr/>
  </property>
  <property fmtid="{D5CDD505-2E9C-101B-9397-08002B2CF9AE}" pid="9" name="Sticky1">
    <vt:bool>false</vt:bool>
  </property>
  <property fmtid="{D5CDD505-2E9C-101B-9397-08002B2CF9AE}" pid="10" name="_dlc_DocId">
    <vt:lpwstr/>
  </property>
  <property fmtid="{D5CDD505-2E9C-101B-9397-08002B2CF9AE}" pid="11" name="f4fed6b0c9524f39b6fad5b8bf17b2a6">
    <vt:lpwstr/>
  </property>
  <property fmtid="{D5CDD505-2E9C-101B-9397-08002B2CF9AE}" pid="12" name="Related To">
    <vt:lpwstr/>
  </property>
  <property fmtid="{D5CDD505-2E9C-101B-9397-08002B2CF9AE}" pid="13" name="a087eb0c80264ea994b8bb7d196b79bc">
    <vt:lpwstr/>
  </property>
  <property fmtid="{D5CDD505-2E9C-101B-9397-08002B2CF9AE}" pid="14" name="_dlc_DocIdUrl">
    <vt:lpwstr/>
  </property>
  <property fmtid="{D5CDD505-2E9C-101B-9397-08002B2CF9AE}" pid="15" name="Dept_Hidden0">
    <vt:lpwstr>General Counsel</vt:lpwstr>
  </property>
  <property fmtid="{D5CDD505-2E9C-101B-9397-08002B2CF9AE}" pid="16" name="Share1">
    <vt:bool>false</vt:bool>
  </property>
  <property fmtid="{D5CDD505-2E9C-101B-9397-08002B2CF9AE}" pid="17" name="Display Title">
    <vt:lpwstr/>
  </property>
  <property fmtid="{D5CDD505-2E9C-101B-9397-08002B2CF9AE}" pid="18" name="RoutingRuleDescription">
    <vt:lpwstr/>
  </property>
  <property fmtid="{D5CDD505-2E9C-101B-9397-08002B2CF9AE}" pid="19" name="Related To0">
    <vt:lpwstr/>
  </property>
  <property fmtid="{D5CDD505-2E9C-101B-9397-08002B2CF9AE}" pid="20" name="USAC_x0020_Taxonomy0">
    <vt:lpwstr>43;#Look/Feel|c8bd387e-0343-4246-a82c-3fe36b64562a</vt:lpwstr>
  </property>
  <property fmtid="{D5CDD505-2E9C-101B-9397-08002B2CF9AE}" pid="21" name="USAC_x0020_Taxonomy">
    <vt:lpwstr/>
  </property>
  <property fmtid="{D5CDD505-2E9C-101B-9397-08002B2CF9AE}" pid="22" name="USAC Taxonomy0">
    <vt:lpwstr>43</vt:lpwstr>
  </property>
  <property fmtid="{D5CDD505-2E9C-101B-9397-08002B2CF9AE}" pid="23" name="USAC Taxonomy">
    <vt:lpwstr/>
  </property>
  <property fmtid="{D5CDD505-2E9C-101B-9397-08002B2CF9AE}" pid="24" name="Owner">
    <vt:lpwstr>32;#Abby Hills</vt:lpwstr>
  </property>
  <property fmtid="{D5CDD505-2E9C-101B-9397-08002B2CF9AE}" pid="25" name="Share">
    <vt:bool>false</vt:bool>
  </property>
  <property fmtid="{D5CDD505-2E9C-101B-9397-08002B2CF9AE}" pid="26" name="Sticky">
    <vt:bool>false</vt:bool>
  </property>
</Properties>
</file>