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1" r:id="rId4"/>
    <p:sldId id="262" r:id="rId5"/>
    <p:sldId id="263" r:id="rId6"/>
    <p:sldId id="268" r:id="rId7"/>
    <p:sldId id="264" r:id="rId8"/>
    <p:sldId id="265" r:id="rId9"/>
    <p:sldId id="266" r:id="rId10"/>
    <p:sldId id="267" r:id="rId11"/>
    <p:sldId id="269" r:id="rId12"/>
    <p:sldId id="259" r:id="rId13"/>
    <p:sldId id="260" r:id="rId1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a Voth" initials="CV" lastIdx="9" clrIdx="0">
    <p:extLst/>
  </p:cmAuthor>
  <p:cmAuthor id="2" name="James Bachtell" initials="JB" lastIdx="1" clrIdx="1">
    <p:extLst/>
  </p:cmAuthor>
  <p:cmAuthor id="3" name="Owner1" initials="" lastIdx="0" clrIdx="2"/>
  <p:cmAuthor id="4" name="Leslie Frelow" initials="LF" lastIdx="2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2857DC1-AC87-46EF-9D7C-F633CE2E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1589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68638AD-0EA3-466F-9E1A-79302765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9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38AD-0EA3-466F-9E1A-793027652EF7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9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2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2016 Universal Service Administrative Company. All rights reserved.</a:t>
            </a:r>
            <a:endParaRPr lang="en-US" sz="900" dirty="0"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49" b="27501"/>
          <a:stretch/>
        </p:blipFill>
        <p:spPr>
          <a:xfrm>
            <a:off x="30480" y="101679"/>
            <a:ext cx="2616200" cy="85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78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.org/sl/about/outreach/fcc-form-470-video-series.aspx" TargetMode="External"/><Relationship Id="rId2" Type="http://schemas.openxmlformats.org/officeDocument/2006/relationships/hyperlink" Target="http://www.usac.org/_res/documents/sl/pdf/e-rate-productivity-center/Filing-FCC-Form-47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.usac.org/publicreports/Forms/Form471Detail/Index" TargetMode="External"/><Relationship Id="rId5" Type="http://schemas.openxmlformats.org/officeDocument/2006/relationships/hyperlink" Target="http://www.usac.org/sl/applicants/step02/default.aspx" TargetMode="External"/><Relationship Id="rId4" Type="http://schemas.openxmlformats.org/officeDocument/2006/relationships/hyperlink" Target="http://www.usac.org/sl/applicants/step01/default.asp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the FCC Form 470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81534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62000" y="4495800"/>
            <a:ext cx="8001000" cy="5334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September – November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You can make the following changes to your form after it is certified: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Edit application nickname.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Add an RFP document.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Change main contact person.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Edit technical contact.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To submit a change, access the form, choose “Related Actions,” and then choose the change you want to make.</a:t>
            </a:r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470 Overview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RNL Modifications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0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hlinkClick r:id="rId2"/>
              </a:rPr>
              <a:t>FCC Form 470 User Guide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Online Learning Library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hlinkClick r:id="rId3"/>
              </a:rPr>
              <a:t>FCC Form 470 Video Series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Applicant Process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hlinkClick r:id="rId4"/>
              </a:rPr>
              <a:t>Competitive Bidding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>
                <a:hlinkClick r:id="rId5"/>
              </a:rPr>
              <a:t>Selecting Service Providers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>
                <a:hlinkClick r:id="rId6"/>
              </a:rPr>
              <a:t>FCC Form 470 Download Tool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Assistance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for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7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9027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Thank you!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5151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Before </a:t>
            </a: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s</a:t>
            </a:r>
            <a:r>
              <a:rPr lang="en-US" dirty="0" smtClean="0"/>
              <a:t>tart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 smtClean="0"/>
          </a:p>
          <a:p>
            <a:r>
              <a:rPr lang="en-US" dirty="0" smtClean="0"/>
              <a:t>Form section overview:</a:t>
            </a:r>
          </a:p>
          <a:p>
            <a:pPr lvl="1"/>
            <a:r>
              <a:rPr lang="en-US" dirty="0" smtClean="0"/>
              <a:t>Basic Information</a:t>
            </a:r>
          </a:p>
          <a:p>
            <a:pPr lvl="1"/>
            <a:r>
              <a:rPr lang="en-US" dirty="0" smtClean="0"/>
              <a:t>Service Requests</a:t>
            </a:r>
          </a:p>
          <a:p>
            <a:pPr lvl="1"/>
            <a:r>
              <a:rPr lang="en-US" dirty="0" smtClean="0"/>
              <a:t>Technical Contact Information</a:t>
            </a:r>
          </a:p>
          <a:p>
            <a:pPr lvl="1"/>
            <a:r>
              <a:rPr lang="en-US" dirty="0" smtClean="0"/>
              <a:t>Procurement Information</a:t>
            </a:r>
          </a:p>
          <a:p>
            <a:pPr lvl="1"/>
            <a:r>
              <a:rPr lang="en-US" dirty="0" smtClean="0"/>
              <a:t>FCC Form 470 Review</a:t>
            </a:r>
          </a:p>
          <a:p>
            <a:pPr lvl="1"/>
            <a:r>
              <a:rPr lang="en-US" dirty="0" smtClean="0"/>
              <a:t>Certifications &amp; Signature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Filing the FCC Form 470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Form 470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Information from your profile is automatically populated in the appropriate place(s) on your form. Review your information and make any necessary corrections or updates.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Contact information (name, address, telephone)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Information on related entities (schools in your school district, library branches in your library system)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Consortium members (consortia should verify that they have a complete list on their profile)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Prepare attachments (e.g., RFPs) for uploading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Before You Start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og in to EPC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From your landing page, click “FCC Form 470” at the top of the page.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Paperwork Reduction Act notice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*Billed entity information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Create application nickname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*Application type, recipients of service (number and list), consultant information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Identify main contact person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200" dirty="0"/>
          </a:p>
          <a:p>
            <a:pPr marL="0" lvl="1" indent="0">
              <a:spcAft>
                <a:spcPts val="600"/>
              </a:spcAft>
              <a:buNone/>
            </a:pPr>
            <a:r>
              <a:rPr lang="en-US" sz="2400" dirty="0" smtClean="0"/>
              <a:t>*Items marked with an asterisk are populated from the profile.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FCC Form 470 Overview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3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Choose Category One and/or Category Two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If you indicate that there is an RFP, upload it.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You can indicate that the RFP applies to all new services in the category, or apply it selectively when you enter them.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Add service requests for your desired services.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You must describe </a:t>
            </a:r>
            <a:r>
              <a:rPr lang="en-US" dirty="0"/>
              <a:t>the desired products and services </a:t>
            </a:r>
            <a:r>
              <a:rPr lang="en-US" dirty="0" smtClean="0"/>
              <a:t>with enough specificity to </a:t>
            </a:r>
            <a:r>
              <a:rPr lang="en-US" dirty="0"/>
              <a:t>enable interested parties to </a:t>
            </a:r>
            <a:r>
              <a:rPr lang="en-US" dirty="0" smtClean="0"/>
              <a:t>bid.</a:t>
            </a:r>
            <a:endParaRPr lang="en-US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470 Overview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5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>
              <a:spcAft>
                <a:spcPts val="600"/>
              </a:spcAft>
            </a:pPr>
            <a:r>
              <a:rPr lang="en-US" dirty="0" smtClean="0"/>
              <a:t>Write a narrative to describe the services.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Choose service type, function, quantity, etc. – if you are not sure, provide your best estimate.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The system creates a table of your requests so you can review and edit them.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Note: If you are looking for a specific manufacturer, the system will automatically add the text “or equivalent” to your choice, as you must consider equivalent alternatives in your bid evaluation.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470 Overview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Requests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97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If you have chosen someone other than the contact person to provide additional technical details or answer specific questions, provide that information here.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can choose a user on your account or provide contact information for someone who does not have access to EPC.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470 Overview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Contact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9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Identify any state or local procurement requirements that are applicable to this procurement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in the text box provided.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470 Overview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6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The certifier must check each of the certifications.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Read them carefully to be sure that you can truthfully certify to each of them.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Within a few minutes after you click “Certify,” the system will generate your Receipt Notification Letter (RNL) and post it in your News feed.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FCC Form 470 Overview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4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598</Words>
  <Application>Microsoft Office PowerPoint</Application>
  <PresentationFormat>On-screen Show (4:3)</PresentationFormat>
  <Paragraphs>75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Filing the FCC Form 470</vt:lpstr>
      <vt:lpstr>FCC Form 470</vt:lpstr>
      <vt:lpstr>Log in to EPC</vt:lpstr>
      <vt:lpstr>Basic Information</vt:lpstr>
      <vt:lpstr>Service Requests</vt:lpstr>
      <vt:lpstr>Service Requests (continued)</vt:lpstr>
      <vt:lpstr>Technical Contact Person</vt:lpstr>
      <vt:lpstr>Procurement Information</vt:lpstr>
      <vt:lpstr>Certification</vt:lpstr>
      <vt:lpstr>RNL Modifications</vt:lpstr>
      <vt:lpstr>Where to Go for Help</vt:lpstr>
      <vt:lpstr>QUESTIONS?</vt:lpstr>
      <vt:lpstr>Thank you!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Suzie Casal</cp:lastModifiedBy>
  <cp:revision>32</cp:revision>
  <cp:lastPrinted>2016-09-23T15:53:32Z</cp:lastPrinted>
  <dcterms:created xsi:type="dcterms:W3CDTF">2015-08-13T11:49:36Z</dcterms:created>
  <dcterms:modified xsi:type="dcterms:W3CDTF">2016-10-23T18:38:04Z</dcterms:modified>
</cp:coreProperties>
</file>