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9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75" autoAdjust="0"/>
  </p:normalViewPr>
  <p:slideViewPr>
    <p:cSldViewPr>
      <p:cViewPr>
        <p:scale>
          <a:sx n="90" d="100"/>
          <a:sy n="90" d="100"/>
        </p:scale>
        <p:origin x="-31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290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2743200" y="868680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64359-A1DA-48AB-B2FE-24807AB5A33F}" type="slidenum">
              <a:rPr lang="en-US" sz="100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2274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26FF0D-9E1D-4FA5-AFBD-451AF956118A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DB1B9-EBE6-4DF1-8C0D-0D1D92791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75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DB1B9-EBE6-4DF1-8C0D-0D1D927915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89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DB1B9-EBE6-4DF1-8C0D-0D1D927915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301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990600" y="26670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4400" baseline="0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90600" y="4419600"/>
            <a:ext cx="7772400" cy="838200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 sz="2800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1024719" y="3505200"/>
            <a:ext cx="7738281" cy="914400"/>
          </a:xfrm>
          <a:prstGeom prst="rect">
            <a:avLst/>
          </a:prstGeom>
        </p:spPr>
        <p:txBody>
          <a:bodyPr/>
          <a:lstStyle>
            <a:lvl1pPr algn="r">
              <a:defRPr lang="en-US" sz="60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992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8229600" cy="43434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 sz="2800" b="1" i="0" u="none">
                <a:solidFill>
                  <a:srgbClr val="0070C0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2015 E-rate Program Applicant Trainings  I  FCC Form 471 Demo 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5825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743200" y="1524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2015 E-rate Program Applicant Trainings  I  FCC </a:t>
            </a:r>
            <a:r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Form 471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Demo 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76200" y="76200"/>
            <a:ext cx="20574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05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6200"/>
            <a:ext cx="206216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947738" y="6638925"/>
            <a:ext cx="8196262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>
              <a:defRPr/>
            </a:pPr>
            <a:r>
              <a:rPr lang="en-US" sz="900" dirty="0" smtClean="0">
                <a:latin typeface="+mn-lt"/>
                <a:cs typeface="+mn-cs"/>
              </a:rPr>
              <a:t>©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2015 Universal Service Administrative Company. All rights reserved.</a:t>
            </a:r>
            <a:endParaRPr lang="en-US" sz="9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178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Form 471 Demo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2667000"/>
            <a:ext cx="8153400" cy="838200"/>
          </a:xfrm>
        </p:spPr>
        <p:txBody>
          <a:bodyPr/>
          <a:lstStyle/>
          <a:p>
            <a:r>
              <a:rPr lang="en-US" dirty="0" smtClean="0"/>
              <a:t>E-rate Program Applicant Training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33400" y="6096000"/>
            <a:ext cx="8153400" cy="304800"/>
          </a:xfrm>
        </p:spPr>
        <p:txBody>
          <a:bodyPr/>
          <a:lstStyle/>
          <a:p>
            <a:r>
              <a:rPr lang="en-US" sz="1400" dirty="0" smtClean="0"/>
              <a:t>Washington </a:t>
            </a:r>
            <a:r>
              <a:rPr lang="en-US" sz="1400" dirty="0"/>
              <a:t>DC • Tampa • Albuquerque • Minneapolis • </a:t>
            </a:r>
            <a:r>
              <a:rPr lang="en-US" sz="1400" dirty="0" smtClean="0"/>
              <a:t>New </a:t>
            </a:r>
            <a:r>
              <a:rPr lang="en-US" sz="1400" dirty="0"/>
              <a:t>Orleans • </a:t>
            </a:r>
            <a:r>
              <a:rPr lang="en-US" sz="1400" dirty="0" smtClean="0"/>
              <a:t>Los </a:t>
            </a:r>
            <a:r>
              <a:rPr lang="en-US" sz="1400" dirty="0"/>
              <a:t>Angeles • Philadelphia • </a:t>
            </a:r>
            <a:r>
              <a:rPr lang="en-US" sz="1400" dirty="0" smtClean="0"/>
              <a:t>Portland</a:t>
            </a:r>
            <a:endParaRPr lang="en-US" sz="1400" dirty="0"/>
          </a:p>
        </p:txBody>
      </p:sp>
      <p:sp>
        <p:nvSpPr>
          <p:cNvPr id="7" name="Text Placeholder 5"/>
          <p:cNvSpPr txBox="1">
            <a:spLocks/>
          </p:cNvSpPr>
          <p:nvPr/>
        </p:nvSpPr>
        <p:spPr>
          <a:xfrm>
            <a:off x="762000" y="4495800"/>
            <a:ext cx="8001000" cy="533400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October – November 2015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146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Live Demonstration</a:t>
            </a:r>
            <a:endParaRPr lang="en-US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1905000" y="2514600"/>
            <a:ext cx="4800600" cy="2133600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/>
              <a:t>Live demonstration of the FCC </a:t>
            </a:r>
            <a:r>
              <a:rPr lang="en-US" sz="4400" smtClean="0"/>
              <a:t>Form 471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2879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2218</TotalTime>
  <Words>41</Words>
  <Application>Microsoft Office PowerPoint</Application>
  <PresentationFormat>On-screen Show (4:3)</PresentationFormat>
  <Paragraphs>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FCC Form 471 Demo</vt:lpstr>
      <vt:lpstr>PowerPoint Presentation</vt:lpstr>
    </vt:vector>
  </TitlesOfParts>
  <Company>USAC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Abby Hills</dc:creator>
  <cp:lastModifiedBy>Kathryn Goffredi</cp:lastModifiedBy>
  <cp:revision>44</cp:revision>
  <dcterms:created xsi:type="dcterms:W3CDTF">2015-08-13T11:49:36Z</dcterms:created>
  <dcterms:modified xsi:type="dcterms:W3CDTF">2015-10-01T16:10:47Z</dcterms:modified>
</cp:coreProperties>
</file>