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4"/>
  </p:notesMasterIdLst>
  <p:handoutMasterIdLst>
    <p:handoutMasterId r:id="rId65"/>
  </p:handoutMasterIdLst>
  <p:sldIdLst>
    <p:sldId id="278" r:id="rId5"/>
    <p:sldId id="275" r:id="rId6"/>
    <p:sldId id="279" r:id="rId7"/>
    <p:sldId id="277" r:id="rId8"/>
    <p:sldId id="272" r:id="rId9"/>
    <p:sldId id="264" r:id="rId10"/>
    <p:sldId id="273" r:id="rId11"/>
    <p:sldId id="269" r:id="rId12"/>
    <p:sldId id="280" r:id="rId13"/>
    <p:sldId id="281" r:id="rId14"/>
    <p:sldId id="282" r:id="rId15"/>
    <p:sldId id="283" r:id="rId16"/>
    <p:sldId id="284" r:id="rId17"/>
    <p:sldId id="285" r:id="rId18"/>
    <p:sldId id="286" r:id="rId19"/>
    <p:sldId id="287" r:id="rId20"/>
    <p:sldId id="290" r:id="rId21"/>
    <p:sldId id="289" r:id="rId22"/>
    <p:sldId id="288" r:id="rId23"/>
    <p:sldId id="291" r:id="rId24"/>
    <p:sldId id="292" r:id="rId25"/>
    <p:sldId id="293" r:id="rId26"/>
    <p:sldId id="294" r:id="rId27"/>
    <p:sldId id="295" r:id="rId28"/>
    <p:sldId id="296" r:id="rId29"/>
    <p:sldId id="297" r:id="rId30"/>
    <p:sldId id="303" r:id="rId31"/>
    <p:sldId id="302" r:id="rId32"/>
    <p:sldId id="301" r:id="rId33"/>
    <p:sldId id="300" r:id="rId34"/>
    <p:sldId id="299" r:id="rId35"/>
    <p:sldId id="298" r:id="rId36"/>
    <p:sldId id="304" r:id="rId37"/>
    <p:sldId id="305" r:id="rId38"/>
    <p:sldId id="310" r:id="rId39"/>
    <p:sldId id="309" r:id="rId40"/>
    <p:sldId id="308" r:id="rId41"/>
    <p:sldId id="307" r:id="rId42"/>
    <p:sldId id="306" r:id="rId43"/>
    <p:sldId id="311" r:id="rId44"/>
    <p:sldId id="317" r:id="rId45"/>
    <p:sldId id="316" r:id="rId46"/>
    <p:sldId id="315" r:id="rId47"/>
    <p:sldId id="314" r:id="rId48"/>
    <p:sldId id="312" r:id="rId49"/>
    <p:sldId id="313" r:id="rId50"/>
    <p:sldId id="319" r:id="rId51"/>
    <p:sldId id="320" r:id="rId52"/>
    <p:sldId id="318" r:id="rId53"/>
    <p:sldId id="323" r:id="rId54"/>
    <p:sldId id="322" r:id="rId55"/>
    <p:sldId id="321" r:id="rId56"/>
    <p:sldId id="324" r:id="rId57"/>
    <p:sldId id="271" r:id="rId58"/>
    <p:sldId id="326" r:id="rId59"/>
    <p:sldId id="325" r:id="rId60"/>
    <p:sldId id="266" r:id="rId61"/>
    <p:sldId id="327" r:id="rId62"/>
    <p:sldId id="265" r:id="rId63"/>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EB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0" autoAdjust="0"/>
    <p:restoredTop sz="94660"/>
  </p:normalViewPr>
  <p:slideViewPr>
    <p:cSldViewPr>
      <p:cViewPr>
        <p:scale>
          <a:sx n="100" d="100"/>
          <a:sy n="100" d="100"/>
        </p:scale>
        <p:origin x="-150" y="-192"/>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1944" y="-102"/>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3F7674-24D6-4EDA-B1F4-6CC858AD11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A05E9DD-BCF3-48DD-863B-2E4C6D3A97ED}">
      <dgm:prSet phldrT="[Text]" custT="1"/>
      <dgm:spPr/>
      <dgm:t>
        <a:bodyPr/>
        <a:lstStyle/>
        <a:p>
          <a:r>
            <a:rPr lang="en-US" sz="2400" b="1" i="1" dirty="0" smtClean="0">
              <a:solidFill>
                <a:schemeClr val="tx1"/>
              </a:solidFill>
            </a:rPr>
            <a:t>Technology Planning</a:t>
          </a:r>
          <a:endParaRPr lang="en-US" sz="2400" b="1" i="1" dirty="0">
            <a:solidFill>
              <a:schemeClr val="tx1"/>
            </a:solidFill>
          </a:endParaRPr>
        </a:p>
      </dgm:t>
    </dgm:pt>
    <dgm:pt modelId="{24D48C8D-017A-4F2C-A639-D62C4577C55A}" type="parTrans" cxnId="{19FA0E21-F60C-43A5-9BE3-4E53576E5D79}">
      <dgm:prSet/>
      <dgm:spPr/>
      <dgm:t>
        <a:bodyPr/>
        <a:lstStyle/>
        <a:p>
          <a:endParaRPr lang="en-US"/>
        </a:p>
      </dgm:t>
    </dgm:pt>
    <dgm:pt modelId="{D12BDAAB-47A1-44F8-B4BF-412CE87F91F5}" type="sibTrans" cxnId="{19FA0E21-F60C-43A5-9BE3-4E53576E5D79}">
      <dgm:prSet/>
      <dgm:spPr/>
      <dgm:t>
        <a:bodyPr/>
        <a:lstStyle/>
        <a:p>
          <a:endParaRPr lang="en-US"/>
        </a:p>
      </dgm:t>
    </dgm:pt>
    <dgm:pt modelId="{9EB95CD0-7DC5-4203-A0F2-60B3E99A85B3}">
      <dgm:prSet phldrT="[Text]" custT="1"/>
      <dgm:spPr/>
      <dgm:t>
        <a:bodyPr/>
        <a:lstStyle/>
        <a:p>
          <a:r>
            <a:rPr lang="en-US" sz="1800" dirty="0" smtClean="0">
              <a:solidFill>
                <a:schemeClr val="tx1"/>
              </a:solidFill>
            </a:rPr>
            <a:t>FCC Form 486</a:t>
          </a:r>
          <a:endParaRPr lang="en-US" sz="1800" dirty="0">
            <a:solidFill>
              <a:schemeClr val="tx1"/>
            </a:solidFill>
          </a:endParaRPr>
        </a:p>
      </dgm:t>
    </dgm:pt>
    <dgm:pt modelId="{65F49274-71D4-4649-AEAA-067082794492}" type="parTrans" cxnId="{C5AFC137-293C-4C6F-957C-BEC09A6783CF}">
      <dgm:prSet/>
      <dgm:spPr/>
      <dgm:t>
        <a:bodyPr/>
        <a:lstStyle/>
        <a:p>
          <a:endParaRPr lang="en-US"/>
        </a:p>
      </dgm:t>
    </dgm:pt>
    <dgm:pt modelId="{5074D448-DA1F-4DAE-B990-2383E3DB5FE5}" type="sibTrans" cxnId="{C5AFC137-293C-4C6F-957C-BEC09A6783CF}">
      <dgm:prSet/>
      <dgm:spPr/>
      <dgm:t>
        <a:bodyPr/>
        <a:lstStyle/>
        <a:p>
          <a:endParaRPr lang="en-US"/>
        </a:p>
      </dgm:t>
    </dgm:pt>
    <dgm:pt modelId="{8D217995-6D68-4007-B17F-B51F3C0C585E}">
      <dgm:prSet phldrT="[Text]" custT="1"/>
      <dgm:spPr/>
      <dgm:t>
        <a:bodyPr/>
        <a:lstStyle/>
        <a:p>
          <a:r>
            <a:rPr lang="en-US" sz="1800" dirty="0" smtClean="0">
              <a:solidFill>
                <a:schemeClr val="tx1"/>
              </a:solidFill>
            </a:rPr>
            <a:t>FCC Forms 472 (BEAR) and 474 (SPI)</a:t>
          </a:r>
          <a:endParaRPr lang="en-US" sz="1800" dirty="0">
            <a:solidFill>
              <a:schemeClr val="tx1"/>
            </a:solidFill>
          </a:endParaRPr>
        </a:p>
      </dgm:t>
    </dgm:pt>
    <dgm:pt modelId="{7F4268B4-834C-4FAD-BE3F-3AF055EB3AF1}" type="parTrans" cxnId="{04E65772-39CC-422E-AEFD-76BA875CAEAA}">
      <dgm:prSet/>
      <dgm:spPr/>
      <dgm:t>
        <a:bodyPr/>
        <a:lstStyle/>
        <a:p>
          <a:endParaRPr lang="en-US"/>
        </a:p>
      </dgm:t>
    </dgm:pt>
    <dgm:pt modelId="{F3AB46A3-CAB3-45B0-AF21-F94E50476F2C}" type="sibTrans" cxnId="{04E65772-39CC-422E-AEFD-76BA875CAEAA}">
      <dgm:prSet/>
      <dgm:spPr/>
      <dgm:t>
        <a:bodyPr/>
        <a:lstStyle/>
        <a:p>
          <a:endParaRPr lang="en-US"/>
        </a:p>
      </dgm:t>
    </dgm:pt>
    <dgm:pt modelId="{77AC7BAF-B5A0-494C-8612-9B757D162DCA}">
      <dgm:prSet custT="1"/>
      <dgm:spPr/>
      <dgm:t>
        <a:bodyPr/>
        <a:lstStyle/>
        <a:p>
          <a:r>
            <a:rPr lang="en-US" sz="1800" dirty="0" smtClean="0">
              <a:solidFill>
                <a:schemeClr val="tx1"/>
              </a:solidFill>
            </a:rPr>
            <a:t>Competitive Bidding</a:t>
          </a:r>
          <a:endParaRPr lang="en-US" sz="1800" dirty="0">
            <a:solidFill>
              <a:schemeClr val="tx1"/>
            </a:solidFill>
          </a:endParaRPr>
        </a:p>
      </dgm:t>
    </dgm:pt>
    <dgm:pt modelId="{F5E8B7EA-814E-4728-AFCA-9CDB7E756CE4}" type="parTrans" cxnId="{733B2B79-782E-4922-BF1E-BA8DA4736C13}">
      <dgm:prSet/>
      <dgm:spPr/>
      <dgm:t>
        <a:bodyPr/>
        <a:lstStyle/>
        <a:p>
          <a:endParaRPr lang="en-US"/>
        </a:p>
      </dgm:t>
    </dgm:pt>
    <dgm:pt modelId="{688ED1BF-58BB-4DB5-BD6B-4C4B2EABCCB2}" type="sibTrans" cxnId="{733B2B79-782E-4922-BF1E-BA8DA4736C13}">
      <dgm:prSet/>
      <dgm:spPr/>
      <dgm:t>
        <a:bodyPr/>
        <a:lstStyle/>
        <a:p>
          <a:endParaRPr lang="en-US"/>
        </a:p>
      </dgm:t>
    </dgm:pt>
    <dgm:pt modelId="{ED12FEFA-7A93-47C2-B951-1B71D0CDDCBC}">
      <dgm:prSet custT="1"/>
      <dgm:spPr/>
      <dgm:t>
        <a:bodyPr/>
        <a:lstStyle/>
        <a:p>
          <a:r>
            <a:rPr lang="en-US" sz="1800" dirty="0" smtClean="0">
              <a:solidFill>
                <a:schemeClr val="tx1"/>
              </a:solidFill>
            </a:rPr>
            <a:t>FCC Form 470 and RNL</a:t>
          </a:r>
          <a:endParaRPr lang="en-US" sz="1800" dirty="0">
            <a:solidFill>
              <a:schemeClr val="tx1"/>
            </a:solidFill>
          </a:endParaRPr>
        </a:p>
      </dgm:t>
    </dgm:pt>
    <dgm:pt modelId="{E82F275B-D4FC-476D-B546-D3208C74C993}" type="parTrans" cxnId="{48D0843B-C440-4451-B4A9-74E7A4AE7531}">
      <dgm:prSet/>
      <dgm:spPr/>
      <dgm:t>
        <a:bodyPr/>
        <a:lstStyle/>
        <a:p>
          <a:endParaRPr lang="en-US"/>
        </a:p>
      </dgm:t>
    </dgm:pt>
    <dgm:pt modelId="{99BAD6BE-854C-43AB-90BA-B98E2608CF74}" type="sibTrans" cxnId="{48D0843B-C440-4451-B4A9-74E7A4AE7531}">
      <dgm:prSet/>
      <dgm:spPr/>
      <dgm:t>
        <a:bodyPr/>
        <a:lstStyle/>
        <a:p>
          <a:endParaRPr lang="en-US"/>
        </a:p>
      </dgm:t>
    </dgm:pt>
    <dgm:pt modelId="{B1C06716-030F-4272-B712-66F5BC409589}">
      <dgm:prSet custT="1"/>
      <dgm:spPr/>
      <dgm:t>
        <a:bodyPr/>
        <a:lstStyle/>
        <a:p>
          <a:r>
            <a:rPr lang="en-US" sz="1800" dirty="0" smtClean="0">
              <a:solidFill>
                <a:schemeClr val="tx1"/>
              </a:solidFill>
            </a:rPr>
            <a:t>Application Review and FCDL</a:t>
          </a:r>
          <a:endParaRPr lang="en-US" sz="1800" dirty="0">
            <a:solidFill>
              <a:schemeClr val="tx1"/>
            </a:solidFill>
          </a:endParaRPr>
        </a:p>
      </dgm:t>
    </dgm:pt>
    <dgm:pt modelId="{B53E6C9B-2A17-4E65-95A1-7C2D12F79AAE}" type="parTrans" cxnId="{2075A421-22A0-4EB8-BF31-9EE3013FB0C7}">
      <dgm:prSet/>
      <dgm:spPr/>
      <dgm:t>
        <a:bodyPr/>
        <a:lstStyle/>
        <a:p>
          <a:endParaRPr lang="en-US"/>
        </a:p>
      </dgm:t>
    </dgm:pt>
    <dgm:pt modelId="{552824FD-C037-4F04-8627-BD4355B856A9}" type="sibTrans" cxnId="{2075A421-22A0-4EB8-BF31-9EE3013FB0C7}">
      <dgm:prSet/>
      <dgm:spPr/>
      <dgm:t>
        <a:bodyPr/>
        <a:lstStyle/>
        <a:p>
          <a:endParaRPr lang="en-US"/>
        </a:p>
      </dgm:t>
    </dgm:pt>
    <dgm:pt modelId="{B1B77D4E-9DA8-4928-A954-ACC2ACA7F61C}">
      <dgm:prSet custT="1"/>
      <dgm:spPr/>
      <dgm:t>
        <a:bodyPr/>
        <a:lstStyle/>
        <a:p>
          <a:r>
            <a:rPr lang="en-US" sz="1800" dirty="0" smtClean="0">
              <a:solidFill>
                <a:schemeClr val="tx1"/>
              </a:solidFill>
            </a:rPr>
            <a:t>FCC Form 471 and RAL</a:t>
          </a:r>
          <a:endParaRPr lang="en-US" sz="1800" dirty="0">
            <a:solidFill>
              <a:schemeClr val="tx1"/>
            </a:solidFill>
          </a:endParaRPr>
        </a:p>
      </dgm:t>
    </dgm:pt>
    <dgm:pt modelId="{124A25B2-F66B-4D39-A1FF-3960C6F2F030}" type="parTrans" cxnId="{70B7FEA0-C27D-4629-8B37-CFA1E0E336B4}">
      <dgm:prSet/>
      <dgm:spPr/>
      <dgm:t>
        <a:bodyPr/>
        <a:lstStyle/>
        <a:p>
          <a:endParaRPr lang="en-US"/>
        </a:p>
      </dgm:t>
    </dgm:pt>
    <dgm:pt modelId="{722D2E87-A3CC-45A7-8463-A5844AE2F955}" type="sibTrans" cxnId="{70B7FEA0-C27D-4629-8B37-CFA1E0E336B4}">
      <dgm:prSet/>
      <dgm:spPr/>
      <dgm:t>
        <a:bodyPr/>
        <a:lstStyle/>
        <a:p>
          <a:endParaRPr lang="en-US"/>
        </a:p>
      </dgm:t>
    </dgm:pt>
    <dgm:pt modelId="{EF779FBC-9A7C-46DF-BE4E-A550BDAB7E65}" type="pres">
      <dgm:prSet presAssocID="{C43F7674-24D6-4EDA-B1F4-6CC858AD110B}" presName="Name0" presStyleCnt="0">
        <dgm:presLayoutVars>
          <dgm:dir/>
          <dgm:animLvl val="lvl"/>
          <dgm:resizeHandles val="exact"/>
        </dgm:presLayoutVars>
      </dgm:prSet>
      <dgm:spPr/>
      <dgm:t>
        <a:bodyPr/>
        <a:lstStyle/>
        <a:p>
          <a:endParaRPr lang="en-US"/>
        </a:p>
      </dgm:t>
    </dgm:pt>
    <dgm:pt modelId="{22084910-5C5B-4696-A6FE-C248B79C9823}" type="pres">
      <dgm:prSet presAssocID="{8D217995-6D68-4007-B17F-B51F3C0C585E}" presName="boxAndChildren" presStyleCnt="0"/>
      <dgm:spPr/>
    </dgm:pt>
    <dgm:pt modelId="{220A5B2E-F4CF-4A51-99A5-EF9253E0BF07}" type="pres">
      <dgm:prSet presAssocID="{8D217995-6D68-4007-B17F-B51F3C0C585E}" presName="parentTextBox" presStyleLbl="node1" presStyleIdx="0" presStyleCnt="7"/>
      <dgm:spPr/>
      <dgm:t>
        <a:bodyPr/>
        <a:lstStyle/>
        <a:p>
          <a:endParaRPr lang="en-US"/>
        </a:p>
      </dgm:t>
    </dgm:pt>
    <dgm:pt modelId="{6468F6D9-4350-476E-A2C5-262D825B3979}" type="pres">
      <dgm:prSet presAssocID="{5074D448-DA1F-4DAE-B990-2383E3DB5FE5}" presName="sp" presStyleCnt="0"/>
      <dgm:spPr/>
    </dgm:pt>
    <dgm:pt modelId="{E43A3544-CAD8-4904-B1FB-FAA3E08D354C}" type="pres">
      <dgm:prSet presAssocID="{9EB95CD0-7DC5-4203-A0F2-60B3E99A85B3}" presName="arrowAndChildren" presStyleCnt="0"/>
      <dgm:spPr/>
    </dgm:pt>
    <dgm:pt modelId="{25064B97-320E-4988-B04B-A1BB76665A88}" type="pres">
      <dgm:prSet presAssocID="{9EB95CD0-7DC5-4203-A0F2-60B3E99A85B3}" presName="parentTextArrow" presStyleLbl="node1" presStyleIdx="1" presStyleCnt="7"/>
      <dgm:spPr/>
      <dgm:t>
        <a:bodyPr/>
        <a:lstStyle/>
        <a:p>
          <a:endParaRPr lang="en-US"/>
        </a:p>
      </dgm:t>
    </dgm:pt>
    <dgm:pt modelId="{980CE7FE-8A8F-4314-81FC-E46BF4F24D4A}" type="pres">
      <dgm:prSet presAssocID="{552824FD-C037-4F04-8627-BD4355B856A9}" presName="sp" presStyleCnt="0"/>
      <dgm:spPr/>
    </dgm:pt>
    <dgm:pt modelId="{B81442D0-18E6-4395-BE45-0C5393D0386E}" type="pres">
      <dgm:prSet presAssocID="{B1C06716-030F-4272-B712-66F5BC409589}" presName="arrowAndChildren" presStyleCnt="0"/>
      <dgm:spPr/>
    </dgm:pt>
    <dgm:pt modelId="{B9FB1021-1B30-4A4C-AFD2-16A975607578}" type="pres">
      <dgm:prSet presAssocID="{B1C06716-030F-4272-B712-66F5BC409589}" presName="parentTextArrow" presStyleLbl="node1" presStyleIdx="2" presStyleCnt="7" custLinFactNeighborY="-2067"/>
      <dgm:spPr/>
      <dgm:t>
        <a:bodyPr/>
        <a:lstStyle/>
        <a:p>
          <a:endParaRPr lang="en-US"/>
        </a:p>
      </dgm:t>
    </dgm:pt>
    <dgm:pt modelId="{7D58B2DA-AA91-4AD4-B1CC-B776A1D28A08}" type="pres">
      <dgm:prSet presAssocID="{722D2E87-A3CC-45A7-8463-A5844AE2F955}" presName="sp" presStyleCnt="0"/>
      <dgm:spPr/>
    </dgm:pt>
    <dgm:pt modelId="{4262A7DB-4B65-407D-94CD-E7F002A2B493}" type="pres">
      <dgm:prSet presAssocID="{B1B77D4E-9DA8-4928-A954-ACC2ACA7F61C}" presName="arrowAndChildren" presStyleCnt="0"/>
      <dgm:spPr/>
    </dgm:pt>
    <dgm:pt modelId="{EEE1C552-8AE7-4ED2-8F28-CD16943F0DEE}" type="pres">
      <dgm:prSet presAssocID="{B1B77D4E-9DA8-4928-A954-ACC2ACA7F61C}" presName="parentTextArrow" presStyleLbl="node1" presStyleIdx="3" presStyleCnt="7"/>
      <dgm:spPr/>
      <dgm:t>
        <a:bodyPr/>
        <a:lstStyle/>
        <a:p>
          <a:endParaRPr lang="en-US"/>
        </a:p>
      </dgm:t>
    </dgm:pt>
    <dgm:pt modelId="{2B029B3E-67DE-4C60-BD5A-E4C5193E1F17}" type="pres">
      <dgm:prSet presAssocID="{688ED1BF-58BB-4DB5-BD6B-4C4B2EABCCB2}" presName="sp" presStyleCnt="0"/>
      <dgm:spPr/>
    </dgm:pt>
    <dgm:pt modelId="{9F418979-FCCB-4966-9E23-5593049A1F78}" type="pres">
      <dgm:prSet presAssocID="{77AC7BAF-B5A0-494C-8612-9B757D162DCA}" presName="arrowAndChildren" presStyleCnt="0"/>
      <dgm:spPr/>
    </dgm:pt>
    <dgm:pt modelId="{A834C6FC-4B66-41CB-8A7A-C3E882D6C464}" type="pres">
      <dgm:prSet presAssocID="{77AC7BAF-B5A0-494C-8612-9B757D162DCA}" presName="parentTextArrow" presStyleLbl="node1" presStyleIdx="4" presStyleCnt="7"/>
      <dgm:spPr/>
      <dgm:t>
        <a:bodyPr/>
        <a:lstStyle/>
        <a:p>
          <a:endParaRPr lang="en-US"/>
        </a:p>
      </dgm:t>
    </dgm:pt>
    <dgm:pt modelId="{DF56E6B0-8F97-4A23-BE90-66099724CBCC}" type="pres">
      <dgm:prSet presAssocID="{99BAD6BE-854C-43AB-90BA-B98E2608CF74}" presName="sp" presStyleCnt="0"/>
      <dgm:spPr/>
    </dgm:pt>
    <dgm:pt modelId="{E4A5BBAE-D80B-439E-A282-ED959F0EBC90}" type="pres">
      <dgm:prSet presAssocID="{ED12FEFA-7A93-47C2-B951-1B71D0CDDCBC}" presName="arrowAndChildren" presStyleCnt="0"/>
      <dgm:spPr/>
    </dgm:pt>
    <dgm:pt modelId="{13AEEE24-EB09-42B4-958E-BD3BBFEDF1A5}" type="pres">
      <dgm:prSet presAssocID="{ED12FEFA-7A93-47C2-B951-1B71D0CDDCBC}" presName="parentTextArrow" presStyleLbl="node1" presStyleIdx="5" presStyleCnt="7" custLinFactNeighborX="-4918" custLinFactNeighborY="-3294"/>
      <dgm:spPr/>
      <dgm:t>
        <a:bodyPr/>
        <a:lstStyle/>
        <a:p>
          <a:endParaRPr lang="en-US"/>
        </a:p>
      </dgm:t>
    </dgm:pt>
    <dgm:pt modelId="{96752A86-2ABA-4C8B-B2B4-C9346DD4CA3E}" type="pres">
      <dgm:prSet presAssocID="{D12BDAAB-47A1-44F8-B4BF-412CE87F91F5}" presName="sp" presStyleCnt="0"/>
      <dgm:spPr/>
    </dgm:pt>
    <dgm:pt modelId="{2B355B1E-2064-4440-8BE3-4DB78CFB49DF}" type="pres">
      <dgm:prSet presAssocID="{3A05E9DD-BCF3-48DD-863B-2E4C6D3A97ED}" presName="arrowAndChildren" presStyleCnt="0"/>
      <dgm:spPr/>
    </dgm:pt>
    <dgm:pt modelId="{65AC87AC-2625-4E31-BFE4-7DE507AF95DE}" type="pres">
      <dgm:prSet presAssocID="{3A05E9DD-BCF3-48DD-863B-2E4C6D3A97ED}" presName="parentTextArrow" presStyleLbl="node1" presStyleIdx="6" presStyleCnt="7"/>
      <dgm:spPr/>
      <dgm:t>
        <a:bodyPr/>
        <a:lstStyle/>
        <a:p>
          <a:endParaRPr lang="en-US"/>
        </a:p>
      </dgm:t>
    </dgm:pt>
  </dgm:ptLst>
  <dgm:cxnLst>
    <dgm:cxn modelId="{C5AFC137-293C-4C6F-957C-BEC09A6783CF}" srcId="{C43F7674-24D6-4EDA-B1F4-6CC858AD110B}" destId="{9EB95CD0-7DC5-4203-A0F2-60B3E99A85B3}" srcOrd="5" destOrd="0" parTransId="{65F49274-71D4-4649-AEAA-067082794492}" sibTransId="{5074D448-DA1F-4DAE-B990-2383E3DB5FE5}"/>
    <dgm:cxn modelId="{70B7FEA0-C27D-4629-8B37-CFA1E0E336B4}" srcId="{C43F7674-24D6-4EDA-B1F4-6CC858AD110B}" destId="{B1B77D4E-9DA8-4928-A954-ACC2ACA7F61C}" srcOrd="3" destOrd="0" parTransId="{124A25B2-F66B-4D39-A1FF-3960C6F2F030}" sibTransId="{722D2E87-A3CC-45A7-8463-A5844AE2F955}"/>
    <dgm:cxn modelId="{08F448B7-F1AC-41CA-B86E-C9F7BB516993}" type="presOf" srcId="{9EB95CD0-7DC5-4203-A0F2-60B3E99A85B3}" destId="{25064B97-320E-4988-B04B-A1BB76665A88}" srcOrd="0" destOrd="0" presId="urn:microsoft.com/office/officeart/2005/8/layout/process4"/>
    <dgm:cxn modelId="{F86D24CA-31CC-4AF6-AB00-8FB7F0224E6F}" type="presOf" srcId="{C43F7674-24D6-4EDA-B1F4-6CC858AD110B}" destId="{EF779FBC-9A7C-46DF-BE4E-A550BDAB7E65}" srcOrd="0" destOrd="0" presId="urn:microsoft.com/office/officeart/2005/8/layout/process4"/>
    <dgm:cxn modelId="{91D08CF0-B522-488F-8BC3-3AD7484092D5}" type="presOf" srcId="{ED12FEFA-7A93-47C2-B951-1B71D0CDDCBC}" destId="{13AEEE24-EB09-42B4-958E-BD3BBFEDF1A5}" srcOrd="0" destOrd="0" presId="urn:microsoft.com/office/officeart/2005/8/layout/process4"/>
    <dgm:cxn modelId="{F78EDAC0-1C2B-4EC4-877B-542FF261C82E}" type="presOf" srcId="{B1C06716-030F-4272-B712-66F5BC409589}" destId="{B9FB1021-1B30-4A4C-AFD2-16A975607578}" srcOrd="0" destOrd="0" presId="urn:microsoft.com/office/officeart/2005/8/layout/process4"/>
    <dgm:cxn modelId="{48D0843B-C440-4451-B4A9-74E7A4AE7531}" srcId="{C43F7674-24D6-4EDA-B1F4-6CC858AD110B}" destId="{ED12FEFA-7A93-47C2-B951-1B71D0CDDCBC}" srcOrd="1" destOrd="0" parTransId="{E82F275B-D4FC-476D-B546-D3208C74C993}" sibTransId="{99BAD6BE-854C-43AB-90BA-B98E2608CF74}"/>
    <dgm:cxn modelId="{1843CA7C-51A0-4846-8F24-161F74DF4A15}" type="presOf" srcId="{77AC7BAF-B5A0-494C-8612-9B757D162DCA}" destId="{A834C6FC-4B66-41CB-8A7A-C3E882D6C464}" srcOrd="0" destOrd="0" presId="urn:microsoft.com/office/officeart/2005/8/layout/process4"/>
    <dgm:cxn modelId="{D50A1A41-6AD9-468A-BE63-5818120789AA}" type="presOf" srcId="{8D217995-6D68-4007-B17F-B51F3C0C585E}" destId="{220A5B2E-F4CF-4A51-99A5-EF9253E0BF07}" srcOrd="0" destOrd="0" presId="urn:microsoft.com/office/officeart/2005/8/layout/process4"/>
    <dgm:cxn modelId="{733B2B79-782E-4922-BF1E-BA8DA4736C13}" srcId="{C43F7674-24D6-4EDA-B1F4-6CC858AD110B}" destId="{77AC7BAF-B5A0-494C-8612-9B757D162DCA}" srcOrd="2" destOrd="0" parTransId="{F5E8B7EA-814E-4728-AFCA-9CDB7E756CE4}" sibTransId="{688ED1BF-58BB-4DB5-BD6B-4C4B2EABCCB2}"/>
    <dgm:cxn modelId="{2075A421-22A0-4EB8-BF31-9EE3013FB0C7}" srcId="{C43F7674-24D6-4EDA-B1F4-6CC858AD110B}" destId="{B1C06716-030F-4272-B712-66F5BC409589}" srcOrd="4" destOrd="0" parTransId="{B53E6C9B-2A17-4E65-95A1-7C2D12F79AAE}" sibTransId="{552824FD-C037-4F04-8627-BD4355B856A9}"/>
    <dgm:cxn modelId="{C630F995-1501-464B-9F0D-D11B62EF3A77}" type="presOf" srcId="{3A05E9DD-BCF3-48DD-863B-2E4C6D3A97ED}" destId="{65AC87AC-2625-4E31-BFE4-7DE507AF95DE}" srcOrd="0" destOrd="0" presId="urn:microsoft.com/office/officeart/2005/8/layout/process4"/>
    <dgm:cxn modelId="{19FA0E21-F60C-43A5-9BE3-4E53576E5D79}" srcId="{C43F7674-24D6-4EDA-B1F4-6CC858AD110B}" destId="{3A05E9DD-BCF3-48DD-863B-2E4C6D3A97ED}" srcOrd="0" destOrd="0" parTransId="{24D48C8D-017A-4F2C-A639-D62C4577C55A}" sibTransId="{D12BDAAB-47A1-44F8-B4BF-412CE87F91F5}"/>
    <dgm:cxn modelId="{036E4E76-CDF2-4F21-B64C-68277957F7C1}" type="presOf" srcId="{B1B77D4E-9DA8-4928-A954-ACC2ACA7F61C}" destId="{EEE1C552-8AE7-4ED2-8F28-CD16943F0DEE}" srcOrd="0" destOrd="0" presId="urn:microsoft.com/office/officeart/2005/8/layout/process4"/>
    <dgm:cxn modelId="{04E65772-39CC-422E-AEFD-76BA875CAEAA}" srcId="{C43F7674-24D6-4EDA-B1F4-6CC858AD110B}" destId="{8D217995-6D68-4007-B17F-B51F3C0C585E}" srcOrd="6" destOrd="0" parTransId="{7F4268B4-834C-4FAD-BE3F-3AF055EB3AF1}" sibTransId="{F3AB46A3-CAB3-45B0-AF21-F94E50476F2C}"/>
    <dgm:cxn modelId="{37FE2AF4-E541-4FBF-A6EC-A69ACF29F4DA}" type="presParOf" srcId="{EF779FBC-9A7C-46DF-BE4E-A550BDAB7E65}" destId="{22084910-5C5B-4696-A6FE-C248B79C9823}" srcOrd="0" destOrd="0" presId="urn:microsoft.com/office/officeart/2005/8/layout/process4"/>
    <dgm:cxn modelId="{5E529166-E4F0-46DB-AB9A-7E4C20997865}" type="presParOf" srcId="{22084910-5C5B-4696-A6FE-C248B79C9823}" destId="{220A5B2E-F4CF-4A51-99A5-EF9253E0BF07}" srcOrd="0" destOrd="0" presId="urn:microsoft.com/office/officeart/2005/8/layout/process4"/>
    <dgm:cxn modelId="{345231A3-1957-411D-80B7-339FE4E2C9E4}" type="presParOf" srcId="{EF779FBC-9A7C-46DF-BE4E-A550BDAB7E65}" destId="{6468F6D9-4350-476E-A2C5-262D825B3979}" srcOrd="1" destOrd="0" presId="urn:microsoft.com/office/officeart/2005/8/layout/process4"/>
    <dgm:cxn modelId="{07283923-2048-43C1-99A0-F72A16245C48}" type="presParOf" srcId="{EF779FBC-9A7C-46DF-BE4E-A550BDAB7E65}" destId="{E43A3544-CAD8-4904-B1FB-FAA3E08D354C}" srcOrd="2" destOrd="0" presId="urn:microsoft.com/office/officeart/2005/8/layout/process4"/>
    <dgm:cxn modelId="{1722A234-C31A-4A84-B533-6B4BFECBA325}" type="presParOf" srcId="{E43A3544-CAD8-4904-B1FB-FAA3E08D354C}" destId="{25064B97-320E-4988-B04B-A1BB76665A88}" srcOrd="0" destOrd="0" presId="urn:microsoft.com/office/officeart/2005/8/layout/process4"/>
    <dgm:cxn modelId="{FA282332-6DC6-4CBA-9D31-918FEB3D00B2}" type="presParOf" srcId="{EF779FBC-9A7C-46DF-BE4E-A550BDAB7E65}" destId="{980CE7FE-8A8F-4314-81FC-E46BF4F24D4A}" srcOrd="3" destOrd="0" presId="urn:microsoft.com/office/officeart/2005/8/layout/process4"/>
    <dgm:cxn modelId="{D9CFB2F4-5DB5-4837-8FAD-9FA4DBDC6A0C}" type="presParOf" srcId="{EF779FBC-9A7C-46DF-BE4E-A550BDAB7E65}" destId="{B81442D0-18E6-4395-BE45-0C5393D0386E}" srcOrd="4" destOrd="0" presId="urn:microsoft.com/office/officeart/2005/8/layout/process4"/>
    <dgm:cxn modelId="{9CEA024A-24EA-4F78-9CCF-1D8109DCDD50}" type="presParOf" srcId="{B81442D0-18E6-4395-BE45-0C5393D0386E}" destId="{B9FB1021-1B30-4A4C-AFD2-16A975607578}" srcOrd="0" destOrd="0" presId="urn:microsoft.com/office/officeart/2005/8/layout/process4"/>
    <dgm:cxn modelId="{367891C4-8C75-4F76-AA6A-BEF91FB322E5}" type="presParOf" srcId="{EF779FBC-9A7C-46DF-BE4E-A550BDAB7E65}" destId="{7D58B2DA-AA91-4AD4-B1CC-B776A1D28A08}" srcOrd="5" destOrd="0" presId="urn:microsoft.com/office/officeart/2005/8/layout/process4"/>
    <dgm:cxn modelId="{702DEABF-177A-4894-A0EE-81AB6B038C95}" type="presParOf" srcId="{EF779FBC-9A7C-46DF-BE4E-A550BDAB7E65}" destId="{4262A7DB-4B65-407D-94CD-E7F002A2B493}" srcOrd="6" destOrd="0" presId="urn:microsoft.com/office/officeart/2005/8/layout/process4"/>
    <dgm:cxn modelId="{47B4FA03-20AF-43F4-906D-6AA2B66A8419}" type="presParOf" srcId="{4262A7DB-4B65-407D-94CD-E7F002A2B493}" destId="{EEE1C552-8AE7-4ED2-8F28-CD16943F0DEE}" srcOrd="0" destOrd="0" presId="urn:microsoft.com/office/officeart/2005/8/layout/process4"/>
    <dgm:cxn modelId="{05039E0F-8310-4024-BF6D-DA0AC82DFE06}" type="presParOf" srcId="{EF779FBC-9A7C-46DF-BE4E-A550BDAB7E65}" destId="{2B029B3E-67DE-4C60-BD5A-E4C5193E1F17}" srcOrd="7" destOrd="0" presId="urn:microsoft.com/office/officeart/2005/8/layout/process4"/>
    <dgm:cxn modelId="{CA9EE4CE-A87E-4D6E-9864-4C1C638E5913}" type="presParOf" srcId="{EF779FBC-9A7C-46DF-BE4E-A550BDAB7E65}" destId="{9F418979-FCCB-4966-9E23-5593049A1F78}" srcOrd="8" destOrd="0" presId="urn:microsoft.com/office/officeart/2005/8/layout/process4"/>
    <dgm:cxn modelId="{DC5B398B-EEB3-447C-8626-C8E99879EE90}" type="presParOf" srcId="{9F418979-FCCB-4966-9E23-5593049A1F78}" destId="{A834C6FC-4B66-41CB-8A7A-C3E882D6C464}" srcOrd="0" destOrd="0" presId="urn:microsoft.com/office/officeart/2005/8/layout/process4"/>
    <dgm:cxn modelId="{690949BE-6C06-4217-8F66-BB011D688EAA}" type="presParOf" srcId="{EF779FBC-9A7C-46DF-BE4E-A550BDAB7E65}" destId="{DF56E6B0-8F97-4A23-BE90-66099724CBCC}" srcOrd="9" destOrd="0" presId="urn:microsoft.com/office/officeart/2005/8/layout/process4"/>
    <dgm:cxn modelId="{8AB46A50-44D9-4C78-9E39-75B1AB79D201}" type="presParOf" srcId="{EF779FBC-9A7C-46DF-BE4E-A550BDAB7E65}" destId="{E4A5BBAE-D80B-439E-A282-ED959F0EBC90}" srcOrd="10" destOrd="0" presId="urn:microsoft.com/office/officeart/2005/8/layout/process4"/>
    <dgm:cxn modelId="{B287B8DA-5C9D-4794-B99F-908A57331823}" type="presParOf" srcId="{E4A5BBAE-D80B-439E-A282-ED959F0EBC90}" destId="{13AEEE24-EB09-42B4-958E-BD3BBFEDF1A5}" srcOrd="0" destOrd="0" presId="urn:microsoft.com/office/officeart/2005/8/layout/process4"/>
    <dgm:cxn modelId="{39130C1D-67D4-4717-BDB9-E87D4F70DBAA}" type="presParOf" srcId="{EF779FBC-9A7C-46DF-BE4E-A550BDAB7E65}" destId="{96752A86-2ABA-4C8B-B2B4-C9346DD4CA3E}" srcOrd="11" destOrd="0" presId="urn:microsoft.com/office/officeart/2005/8/layout/process4"/>
    <dgm:cxn modelId="{47297637-E2B3-4FE8-9DA3-5E736225011F}" type="presParOf" srcId="{EF779FBC-9A7C-46DF-BE4E-A550BDAB7E65}" destId="{2B355B1E-2064-4440-8BE3-4DB78CFB49DF}" srcOrd="12" destOrd="0" presId="urn:microsoft.com/office/officeart/2005/8/layout/process4"/>
    <dgm:cxn modelId="{293ECB95-5A51-44C1-9F44-32C2F1CAC0A7}" type="presParOf" srcId="{2B355B1E-2064-4440-8BE3-4DB78CFB49DF}" destId="{65AC87AC-2625-4E31-BFE4-7DE507AF95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3F7674-24D6-4EDA-B1F4-6CC858AD11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A05E9DD-BCF3-48DD-863B-2E4C6D3A97ED}">
      <dgm:prSet phldrT="[Text]" custT="1"/>
      <dgm:spPr/>
      <dgm:t>
        <a:bodyPr/>
        <a:lstStyle/>
        <a:p>
          <a:r>
            <a:rPr lang="en-US" sz="1800" b="0" dirty="0" smtClean="0">
              <a:solidFill>
                <a:schemeClr val="tx1"/>
              </a:solidFill>
            </a:rPr>
            <a:t>Technology Planning</a:t>
          </a:r>
          <a:endParaRPr lang="en-US" sz="1800" b="0" dirty="0">
            <a:solidFill>
              <a:schemeClr val="tx1"/>
            </a:solidFill>
          </a:endParaRPr>
        </a:p>
      </dgm:t>
    </dgm:pt>
    <dgm:pt modelId="{24D48C8D-017A-4F2C-A639-D62C4577C55A}" type="parTrans" cxnId="{19FA0E21-F60C-43A5-9BE3-4E53576E5D79}">
      <dgm:prSet/>
      <dgm:spPr/>
      <dgm:t>
        <a:bodyPr/>
        <a:lstStyle/>
        <a:p>
          <a:endParaRPr lang="en-US"/>
        </a:p>
      </dgm:t>
    </dgm:pt>
    <dgm:pt modelId="{D12BDAAB-47A1-44F8-B4BF-412CE87F91F5}" type="sibTrans" cxnId="{19FA0E21-F60C-43A5-9BE3-4E53576E5D79}">
      <dgm:prSet/>
      <dgm:spPr/>
      <dgm:t>
        <a:bodyPr/>
        <a:lstStyle/>
        <a:p>
          <a:endParaRPr lang="en-US"/>
        </a:p>
      </dgm:t>
    </dgm:pt>
    <dgm:pt modelId="{9EB95CD0-7DC5-4203-A0F2-60B3E99A85B3}">
      <dgm:prSet phldrT="[Text]" custT="1"/>
      <dgm:spPr/>
      <dgm:t>
        <a:bodyPr/>
        <a:lstStyle/>
        <a:p>
          <a:r>
            <a:rPr lang="en-US" sz="1800" dirty="0" smtClean="0">
              <a:solidFill>
                <a:schemeClr val="tx1"/>
              </a:solidFill>
            </a:rPr>
            <a:t>FCC Form 486</a:t>
          </a:r>
          <a:endParaRPr lang="en-US" sz="1800" dirty="0">
            <a:solidFill>
              <a:schemeClr val="tx1"/>
            </a:solidFill>
          </a:endParaRPr>
        </a:p>
      </dgm:t>
    </dgm:pt>
    <dgm:pt modelId="{65F49274-71D4-4649-AEAA-067082794492}" type="parTrans" cxnId="{C5AFC137-293C-4C6F-957C-BEC09A6783CF}">
      <dgm:prSet/>
      <dgm:spPr/>
      <dgm:t>
        <a:bodyPr/>
        <a:lstStyle/>
        <a:p>
          <a:endParaRPr lang="en-US"/>
        </a:p>
      </dgm:t>
    </dgm:pt>
    <dgm:pt modelId="{5074D448-DA1F-4DAE-B990-2383E3DB5FE5}" type="sibTrans" cxnId="{C5AFC137-293C-4C6F-957C-BEC09A6783CF}">
      <dgm:prSet/>
      <dgm:spPr/>
      <dgm:t>
        <a:bodyPr/>
        <a:lstStyle/>
        <a:p>
          <a:endParaRPr lang="en-US"/>
        </a:p>
      </dgm:t>
    </dgm:pt>
    <dgm:pt modelId="{8D217995-6D68-4007-B17F-B51F3C0C585E}">
      <dgm:prSet phldrT="[Text]" custT="1"/>
      <dgm:spPr/>
      <dgm:t>
        <a:bodyPr/>
        <a:lstStyle/>
        <a:p>
          <a:r>
            <a:rPr lang="en-US" sz="1800" dirty="0" smtClean="0">
              <a:solidFill>
                <a:schemeClr val="tx1"/>
              </a:solidFill>
            </a:rPr>
            <a:t>FCC Forms 472 (BEAR) and 474 (SPI)</a:t>
          </a:r>
          <a:endParaRPr lang="en-US" sz="1800" dirty="0">
            <a:solidFill>
              <a:schemeClr val="tx1"/>
            </a:solidFill>
          </a:endParaRPr>
        </a:p>
      </dgm:t>
    </dgm:pt>
    <dgm:pt modelId="{7F4268B4-834C-4FAD-BE3F-3AF055EB3AF1}" type="parTrans" cxnId="{04E65772-39CC-422E-AEFD-76BA875CAEAA}">
      <dgm:prSet/>
      <dgm:spPr/>
      <dgm:t>
        <a:bodyPr/>
        <a:lstStyle/>
        <a:p>
          <a:endParaRPr lang="en-US"/>
        </a:p>
      </dgm:t>
    </dgm:pt>
    <dgm:pt modelId="{F3AB46A3-CAB3-45B0-AF21-F94E50476F2C}" type="sibTrans" cxnId="{04E65772-39CC-422E-AEFD-76BA875CAEAA}">
      <dgm:prSet/>
      <dgm:spPr/>
      <dgm:t>
        <a:bodyPr/>
        <a:lstStyle/>
        <a:p>
          <a:endParaRPr lang="en-US"/>
        </a:p>
      </dgm:t>
    </dgm:pt>
    <dgm:pt modelId="{77AC7BAF-B5A0-494C-8612-9B757D162DCA}">
      <dgm:prSet custT="1"/>
      <dgm:spPr/>
      <dgm:t>
        <a:bodyPr/>
        <a:lstStyle/>
        <a:p>
          <a:r>
            <a:rPr lang="en-US" sz="1800" dirty="0" smtClean="0">
              <a:solidFill>
                <a:schemeClr val="tx1"/>
              </a:solidFill>
            </a:rPr>
            <a:t>Competitive Bidding</a:t>
          </a:r>
          <a:endParaRPr lang="en-US" sz="1800" dirty="0">
            <a:solidFill>
              <a:schemeClr val="tx1"/>
            </a:solidFill>
          </a:endParaRPr>
        </a:p>
      </dgm:t>
    </dgm:pt>
    <dgm:pt modelId="{F5E8B7EA-814E-4728-AFCA-9CDB7E756CE4}" type="parTrans" cxnId="{733B2B79-782E-4922-BF1E-BA8DA4736C13}">
      <dgm:prSet/>
      <dgm:spPr/>
      <dgm:t>
        <a:bodyPr/>
        <a:lstStyle/>
        <a:p>
          <a:endParaRPr lang="en-US"/>
        </a:p>
      </dgm:t>
    </dgm:pt>
    <dgm:pt modelId="{688ED1BF-58BB-4DB5-BD6B-4C4B2EABCCB2}" type="sibTrans" cxnId="{733B2B79-782E-4922-BF1E-BA8DA4736C13}">
      <dgm:prSet/>
      <dgm:spPr/>
      <dgm:t>
        <a:bodyPr/>
        <a:lstStyle/>
        <a:p>
          <a:endParaRPr lang="en-US"/>
        </a:p>
      </dgm:t>
    </dgm:pt>
    <dgm:pt modelId="{ED12FEFA-7A93-47C2-B951-1B71D0CDDCBC}">
      <dgm:prSet custT="1"/>
      <dgm:spPr/>
      <dgm:t>
        <a:bodyPr/>
        <a:lstStyle/>
        <a:p>
          <a:r>
            <a:rPr lang="en-US" sz="2400" b="1" i="1" dirty="0" smtClean="0">
              <a:solidFill>
                <a:schemeClr val="tx1"/>
              </a:solidFill>
            </a:rPr>
            <a:t>FCC Form 470 </a:t>
          </a:r>
          <a:endParaRPr lang="en-US" sz="2400" b="1" i="1" dirty="0">
            <a:solidFill>
              <a:schemeClr val="tx1"/>
            </a:solidFill>
          </a:endParaRPr>
        </a:p>
      </dgm:t>
    </dgm:pt>
    <dgm:pt modelId="{E82F275B-D4FC-476D-B546-D3208C74C993}" type="parTrans" cxnId="{48D0843B-C440-4451-B4A9-74E7A4AE7531}">
      <dgm:prSet/>
      <dgm:spPr/>
      <dgm:t>
        <a:bodyPr/>
        <a:lstStyle/>
        <a:p>
          <a:endParaRPr lang="en-US"/>
        </a:p>
      </dgm:t>
    </dgm:pt>
    <dgm:pt modelId="{99BAD6BE-854C-43AB-90BA-B98E2608CF74}" type="sibTrans" cxnId="{48D0843B-C440-4451-B4A9-74E7A4AE7531}">
      <dgm:prSet/>
      <dgm:spPr/>
      <dgm:t>
        <a:bodyPr/>
        <a:lstStyle/>
        <a:p>
          <a:endParaRPr lang="en-US"/>
        </a:p>
      </dgm:t>
    </dgm:pt>
    <dgm:pt modelId="{B1C06716-030F-4272-B712-66F5BC409589}">
      <dgm:prSet custT="1"/>
      <dgm:spPr/>
      <dgm:t>
        <a:bodyPr/>
        <a:lstStyle/>
        <a:p>
          <a:r>
            <a:rPr lang="en-US" sz="1800" dirty="0" smtClean="0">
              <a:solidFill>
                <a:schemeClr val="tx1"/>
              </a:solidFill>
            </a:rPr>
            <a:t>Application Review and FCDL</a:t>
          </a:r>
          <a:endParaRPr lang="en-US" sz="1800" dirty="0">
            <a:solidFill>
              <a:schemeClr val="tx1"/>
            </a:solidFill>
          </a:endParaRPr>
        </a:p>
      </dgm:t>
    </dgm:pt>
    <dgm:pt modelId="{B53E6C9B-2A17-4E65-95A1-7C2D12F79AAE}" type="parTrans" cxnId="{2075A421-22A0-4EB8-BF31-9EE3013FB0C7}">
      <dgm:prSet/>
      <dgm:spPr/>
      <dgm:t>
        <a:bodyPr/>
        <a:lstStyle/>
        <a:p>
          <a:endParaRPr lang="en-US"/>
        </a:p>
      </dgm:t>
    </dgm:pt>
    <dgm:pt modelId="{552824FD-C037-4F04-8627-BD4355B856A9}" type="sibTrans" cxnId="{2075A421-22A0-4EB8-BF31-9EE3013FB0C7}">
      <dgm:prSet/>
      <dgm:spPr/>
      <dgm:t>
        <a:bodyPr/>
        <a:lstStyle/>
        <a:p>
          <a:endParaRPr lang="en-US"/>
        </a:p>
      </dgm:t>
    </dgm:pt>
    <dgm:pt modelId="{B1B77D4E-9DA8-4928-A954-ACC2ACA7F61C}">
      <dgm:prSet custT="1"/>
      <dgm:spPr/>
      <dgm:t>
        <a:bodyPr/>
        <a:lstStyle/>
        <a:p>
          <a:r>
            <a:rPr lang="en-US" sz="1800" dirty="0" smtClean="0">
              <a:solidFill>
                <a:schemeClr val="tx1"/>
              </a:solidFill>
            </a:rPr>
            <a:t>FCC Form 471 </a:t>
          </a:r>
          <a:endParaRPr lang="en-US" sz="1800" dirty="0">
            <a:solidFill>
              <a:schemeClr val="tx1"/>
            </a:solidFill>
          </a:endParaRPr>
        </a:p>
      </dgm:t>
    </dgm:pt>
    <dgm:pt modelId="{124A25B2-F66B-4D39-A1FF-3960C6F2F030}" type="parTrans" cxnId="{70B7FEA0-C27D-4629-8B37-CFA1E0E336B4}">
      <dgm:prSet/>
      <dgm:spPr/>
      <dgm:t>
        <a:bodyPr/>
        <a:lstStyle/>
        <a:p>
          <a:endParaRPr lang="en-US"/>
        </a:p>
      </dgm:t>
    </dgm:pt>
    <dgm:pt modelId="{722D2E87-A3CC-45A7-8463-A5844AE2F955}" type="sibTrans" cxnId="{70B7FEA0-C27D-4629-8B37-CFA1E0E336B4}">
      <dgm:prSet/>
      <dgm:spPr/>
      <dgm:t>
        <a:bodyPr/>
        <a:lstStyle/>
        <a:p>
          <a:endParaRPr lang="en-US"/>
        </a:p>
      </dgm:t>
    </dgm:pt>
    <dgm:pt modelId="{EF779FBC-9A7C-46DF-BE4E-A550BDAB7E65}" type="pres">
      <dgm:prSet presAssocID="{C43F7674-24D6-4EDA-B1F4-6CC858AD110B}" presName="Name0" presStyleCnt="0">
        <dgm:presLayoutVars>
          <dgm:dir/>
          <dgm:animLvl val="lvl"/>
          <dgm:resizeHandles val="exact"/>
        </dgm:presLayoutVars>
      </dgm:prSet>
      <dgm:spPr/>
      <dgm:t>
        <a:bodyPr/>
        <a:lstStyle/>
        <a:p>
          <a:endParaRPr lang="en-US"/>
        </a:p>
      </dgm:t>
    </dgm:pt>
    <dgm:pt modelId="{22084910-5C5B-4696-A6FE-C248B79C9823}" type="pres">
      <dgm:prSet presAssocID="{8D217995-6D68-4007-B17F-B51F3C0C585E}" presName="boxAndChildren" presStyleCnt="0"/>
      <dgm:spPr/>
    </dgm:pt>
    <dgm:pt modelId="{220A5B2E-F4CF-4A51-99A5-EF9253E0BF07}" type="pres">
      <dgm:prSet presAssocID="{8D217995-6D68-4007-B17F-B51F3C0C585E}" presName="parentTextBox" presStyleLbl="node1" presStyleIdx="0" presStyleCnt="7" custLinFactNeighborY="17023"/>
      <dgm:spPr/>
      <dgm:t>
        <a:bodyPr/>
        <a:lstStyle/>
        <a:p>
          <a:endParaRPr lang="en-US"/>
        </a:p>
      </dgm:t>
    </dgm:pt>
    <dgm:pt modelId="{6468F6D9-4350-476E-A2C5-262D825B3979}" type="pres">
      <dgm:prSet presAssocID="{5074D448-DA1F-4DAE-B990-2383E3DB5FE5}" presName="sp" presStyleCnt="0"/>
      <dgm:spPr/>
    </dgm:pt>
    <dgm:pt modelId="{E43A3544-CAD8-4904-B1FB-FAA3E08D354C}" type="pres">
      <dgm:prSet presAssocID="{9EB95CD0-7DC5-4203-A0F2-60B3E99A85B3}" presName="arrowAndChildren" presStyleCnt="0"/>
      <dgm:spPr/>
    </dgm:pt>
    <dgm:pt modelId="{25064B97-320E-4988-B04B-A1BB76665A88}" type="pres">
      <dgm:prSet presAssocID="{9EB95CD0-7DC5-4203-A0F2-60B3E99A85B3}" presName="parentTextArrow" presStyleLbl="node1" presStyleIdx="1" presStyleCnt="7"/>
      <dgm:spPr/>
      <dgm:t>
        <a:bodyPr/>
        <a:lstStyle/>
        <a:p>
          <a:endParaRPr lang="en-US"/>
        </a:p>
      </dgm:t>
    </dgm:pt>
    <dgm:pt modelId="{980CE7FE-8A8F-4314-81FC-E46BF4F24D4A}" type="pres">
      <dgm:prSet presAssocID="{552824FD-C037-4F04-8627-BD4355B856A9}" presName="sp" presStyleCnt="0"/>
      <dgm:spPr/>
    </dgm:pt>
    <dgm:pt modelId="{B81442D0-18E6-4395-BE45-0C5393D0386E}" type="pres">
      <dgm:prSet presAssocID="{B1C06716-030F-4272-B712-66F5BC409589}" presName="arrowAndChildren" presStyleCnt="0"/>
      <dgm:spPr/>
    </dgm:pt>
    <dgm:pt modelId="{B9FB1021-1B30-4A4C-AFD2-16A975607578}" type="pres">
      <dgm:prSet presAssocID="{B1C06716-030F-4272-B712-66F5BC409589}" presName="parentTextArrow" presStyleLbl="node1" presStyleIdx="2" presStyleCnt="7" custLinFactNeighborY="-2067"/>
      <dgm:spPr/>
      <dgm:t>
        <a:bodyPr/>
        <a:lstStyle/>
        <a:p>
          <a:endParaRPr lang="en-US"/>
        </a:p>
      </dgm:t>
    </dgm:pt>
    <dgm:pt modelId="{7D58B2DA-AA91-4AD4-B1CC-B776A1D28A08}" type="pres">
      <dgm:prSet presAssocID="{722D2E87-A3CC-45A7-8463-A5844AE2F955}" presName="sp" presStyleCnt="0"/>
      <dgm:spPr/>
    </dgm:pt>
    <dgm:pt modelId="{4262A7DB-4B65-407D-94CD-E7F002A2B493}" type="pres">
      <dgm:prSet presAssocID="{B1B77D4E-9DA8-4928-A954-ACC2ACA7F61C}" presName="arrowAndChildren" presStyleCnt="0"/>
      <dgm:spPr/>
    </dgm:pt>
    <dgm:pt modelId="{EEE1C552-8AE7-4ED2-8F28-CD16943F0DEE}" type="pres">
      <dgm:prSet presAssocID="{B1B77D4E-9DA8-4928-A954-ACC2ACA7F61C}" presName="parentTextArrow" presStyleLbl="node1" presStyleIdx="3" presStyleCnt="7"/>
      <dgm:spPr/>
      <dgm:t>
        <a:bodyPr/>
        <a:lstStyle/>
        <a:p>
          <a:endParaRPr lang="en-US"/>
        </a:p>
      </dgm:t>
    </dgm:pt>
    <dgm:pt modelId="{2B029B3E-67DE-4C60-BD5A-E4C5193E1F17}" type="pres">
      <dgm:prSet presAssocID="{688ED1BF-58BB-4DB5-BD6B-4C4B2EABCCB2}" presName="sp" presStyleCnt="0"/>
      <dgm:spPr/>
    </dgm:pt>
    <dgm:pt modelId="{9F418979-FCCB-4966-9E23-5593049A1F78}" type="pres">
      <dgm:prSet presAssocID="{77AC7BAF-B5A0-494C-8612-9B757D162DCA}" presName="arrowAndChildren" presStyleCnt="0"/>
      <dgm:spPr/>
    </dgm:pt>
    <dgm:pt modelId="{A834C6FC-4B66-41CB-8A7A-C3E882D6C464}" type="pres">
      <dgm:prSet presAssocID="{77AC7BAF-B5A0-494C-8612-9B757D162DCA}" presName="parentTextArrow" presStyleLbl="node1" presStyleIdx="4" presStyleCnt="7"/>
      <dgm:spPr/>
      <dgm:t>
        <a:bodyPr/>
        <a:lstStyle/>
        <a:p>
          <a:endParaRPr lang="en-US"/>
        </a:p>
      </dgm:t>
    </dgm:pt>
    <dgm:pt modelId="{DF56E6B0-8F97-4A23-BE90-66099724CBCC}" type="pres">
      <dgm:prSet presAssocID="{99BAD6BE-854C-43AB-90BA-B98E2608CF74}" presName="sp" presStyleCnt="0"/>
      <dgm:spPr/>
    </dgm:pt>
    <dgm:pt modelId="{E4A5BBAE-D80B-439E-A282-ED959F0EBC90}" type="pres">
      <dgm:prSet presAssocID="{ED12FEFA-7A93-47C2-B951-1B71D0CDDCBC}" presName="arrowAndChildren" presStyleCnt="0"/>
      <dgm:spPr/>
    </dgm:pt>
    <dgm:pt modelId="{13AEEE24-EB09-42B4-958E-BD3BBFEDF1A5}" type="pres">
      <dgm:prSet presAssocID="{ED12FEFA-7A93-47C2-B951-1B71D0CDDCBC}" presName="parentTextArrow" presStyleLbl="node1" presStyleIdx="5" presStyleCnt="7" custLinFactNeighborX="-4918" custLinFactNeighborY="-3294"/>
      <dgm:spPr/>
      <dgm:t>
        <a:bodyPr/>
        <a:lstStyle/>
        <a:p>
          <a:endParaRPr lang="en-US"/>
        </a:p>
      </dgm:t>
    </dgm:pt>
    <dgm:pt modelId="{96752A86-2ABA-4C8B-B2B4-C9346DD4CA3E}" type="pres">
      <dgm:prSet presAssocID="{D12BDAAB-47A1-44F8-B4BF-412CE87F91F5}" presName="sp" presStyleCnt="0"/>
      <dgm:spPr/>
    </dgm:pt>
    <dgm:pt modelId="{2B355B1E-2064-4440-8BE3-4DB78CFB49DF}" type="pres">
      <dgm:prSet presAssocID="{3A05E9DD-BCF3-48DD-863B-2E4C6D3A97ED}" presName="arrowAndChildren" presStyleCnt="0"/>
      <dgm:spPr/>
    </dgm:pt>
    <dgm:pt modelId="{65AC87AC-2625-4E31-BFE4-7DE507AF95DE}" type="pres">
      <dgm:prSet presAssocID="{3A05E9DD-BCF3-48DD-863B-2E4C6D3A97ED}" presName="parentTextArrow" presStyleLbl="node1" presStyleIdx="6" presStyleCnt="7"/>
      <dgm:spPr/>
      <dgm:t>
        <a:bodyPr/>
        <a:lstStyle/>
        <a:p>
          <a:endParaRPr lang="en-US"/>
        </a:p>
      </dgm:t>
    </dgm:pt>
  </dgm:ptLst>
  <dgm:cxnLst>
    <dgm:cxn modelId="{0FD468FF-31AA-488B-AE48-AC6292617224}" type="presOf" srcId="{8D217995-6D68-4007-B17F-B51F3C0C585E}" destId="{220A5B2E-F4CF-4A51-99A5-EF9253E0BF07}" srcOrd="0" destOrd="0" presId="urn:microsoft.com/office/officeart/2005/8/layout/process4"/>
    <dgm:cxn modelId="{2075A421-22A0-4EB8-BF31-9EE3013FB0C7}" srcId="{C43F7674-24D6-4EDA-B1F4-6CC858AD110B}" destId="{B1C06716-030F-4272-B712-66F5BC409589}" srcOrd="4" destOrd="0" parTransId="{B53E6C9B-2A17-4E65-95A1-7C2D12F79AAE}" sibTransId="{552824FD-C037-4F04-8627-BD4355B856A9}"/>
    <dgm:cxn modelId="{70B7FEA0-C27D-4629-8B37-CFA1E0E336B4}" srcId="{C43F7674-24D6-4EDA-B1F4-6CC858AD110B}" destId="{B1B77D4E-9DA8-4928-A954-ACC2ACA7F61C}" srcOrd="3" destOrd="0" parTransId="{124A25B2-F66B-4D39-A1FF-3960C6F2F030}" sibTransId="{722D2E87-A3CC-45A7-8463-A5844AE2F955}"/>
    <dgm:cxn modelId="{48D0843B-C440-4451-B4A9-74E7A4AE7531}" srcId="{C43F7674-24D6-4EDA-B1F4-6CC858AD110B}" destId="{ED12FEFA-7A93-47C2-B951-1B71D0CDDCBC}" srcOrd="1" destOrd="0" parTransId="{E82F275B-D4FC-476D-B546-D3208C74C993}" sibTransId="{99BAD6BE-854C-43AB-90BA-B98E2608CF74}"/>
    <dgm:cxn modelId="{0D3C9988-2878-4174-83E2-74A9A1A7771F}" type="presOf" srcId="{77AC7BAF-B5A0-494C-8612-9B757D162DCA}" destId="{A834C6FC-4B66-41CB-8A7A-C3E882D6C464}" srcOrd="0" destOrd="0" presId="urn:microsoft.com/office/officeart/2005/8/layout/process4"/>
    <dgm:cxn modelId="{04E65772-39CC-422E-AEFD-76BA875CAEAA}" srcId="{C43F7674-24D6-4EDA-B1F4-6CC858AD110B}" destId="{8D217995-6D68-4007-B17F-B51F3C0C585E}" srcOrd="6" destOrd="0" parTransId="{7F4268B4-834C-4FAD-BE3F-3AF055EB3AF1}" sibTransId="{F3AB46A3-CAB3-45B0-AF21-F94E50476F2C}"/>
    <dgm:cxn modelId="{E961447B-804E-4ACC-A80A-7B4623940D94}" type="presOf" srcId="{C43F7674-24D6-4EDA-B1F4-6CC858AD110B}" destId="{EF779FBC-9A7C-46DF-BE4E-A550BDAB7E65}" srcOrd="0" destOrd="0" presId="urn:microsoft.com/office/officeart/2005/8/layout/process4"/>
    <dgm:cxn modelId="{64F47C3C-C9AF-49FB-937B-8B1E61A55DA9}" type="presOf" srcId="{B1C06716-030F-4272-B712-66F5BC409589}" destId="{B9FB1021-1B30-4A4C-AFD2-16A975607578}" srcOrd="0" destOrd="0" presId="urn:microsoft.com/office/officeart/2005/8/layout/process4"/>
    <dgm:cxn modelId="{19FA0E21-F60C-43A5-9BE3-4E53576E5D79}" srcId="{C43F7674-24D6-4EDA-B1F4-6CC858AD110B}" destId="{3A05E9DD-BCF3-48DD-863B-2E4C6D3A97ED}" srcOrd="0" destOrd="0" parTransId="{24D48C8D-017A-4F2C-A639-D62C4577C55A}" sibTransId="{D12BDAAB-47A1-44F8-B4BF-412CE87F91F5}"/>
    <dgm:cxn modelId="{BE2A17BA-20B9-490C-B013-6FC7D077058E}" type="presOf" srcId="{ED12FEFA-7A93-47C2-B951-1B71D0CDDCBC}" destId="{13AEEE24-EB09-42B4-958E-BD3BBFEDF1A5}" srcOrd="0" destOrd="0" presId="urn:microsoft.com/office/officeart/2005/8/layout/process4"/>
    <dgm:cxn modelId="{73F69C45-4747-485F-A491-A631DFDED4D3}" type="presOf" srcId="{9EB95CD0-7DC5-4203-A0F2-60B3E99A85B3}" destId="{25064B97-320E-4988-B04B-A1BB76665A88}" srcOrd="0" destOrd="0" presId="urn:microsoft.com/office/officeart/2005/8/layout/process4"/>
    <dgm:cxn modelId="{733B2B79-782E-4922-BF1E-BA8DA4736C13}" srcId="{C43F7674-24D6-4EDA-B1F4-6CC858AD110B}" destId="{77AC7BAF-B5A0-494C-8612-9B757D162DCA}" srcOrd="2" destOrd="0" parTransId="{F5E8B7EA-814E-4728-AFCA-9CDB7E756CE4}" sibTransId="{688ED1BF-58BB-4DB5-BD6B-4C4B2EABCCB2}"/>
    <dgm:cxn modelId="{C5AFC137-293C-4C6F-957C-BEC09A6783CF}" srcId="{C43F7674-24D6-4EDA-B1F4-6CC858AD110B}" destId="{9EB95CD0-7DC5-4203-A0F2-60B3E99A85B3}" srcOrd="5" destOrd="0" parTransId="{65F49274-71D4-4649-AEAA-067082794492}" sibTransId="{5074D448-DA1F-4DAE-B990-2383E3DB5FE5}"/>
    <dgm:cxn modelId="{FB6A1A56-6299-40D9-9E36-D0FE3C8538D2}" type="presOf" srcId="{3A05E9DD-BCF3-48DD-863B-2E4C6D3A97ED}" destId="{65AC87AC-2625-4E31-BFE4-7DE507AF95DE}" srcOrd="0" destOrd="0" presId="urn:microsoft.com/office/officeart/2005/8/layout/process4"/>
    <dgm:cxn modelId="{120EC6E1-8273-41B9-91F9-42AC5C7977C4}" type="presOf" srcId="{B1B77D4E-9DA8-4928-A954-ACC2ACA7F61C}" destId="{EEE1C552-8AE7-4ED2-8F28-CD16943F0DEE}" srcOrd="0" destOrd="0" presId="urn:microsoft.com/office/officeart/2005/8/layout/process4"/>
    <dgm:cxn modelId="{347F37B5-A068-435C-AA1F-90BF26416CA0}" type="presParOf" srcId="{EF779FBC-9A7C-46DF-BE4E-A550BDAB7E65}" destId="{22084910-5C5B-4696-A6FE-C248B79C9823}" srcOrd="0" destOrd="0" presId="urn:microsoft.com/office/officeart/2005/8/layout/process4"/>
    <dgm:cxn modelId="{1AF7038B-F28A-4583-B3BC-8AEC8AA7D8CB}" type="presParOf" srcId="{22084910-5C5B-4696-A6FE-C248B79C9823}" destId="{220A5B2E-F4CF-4A51-99A5-EF9253E0BF07}" srcOrd="0" destOrd="0" presId="urn:microsoft.com/office/officeart/2005/8/layout/process4"/>
    <dgm:cxn modelId="{69E0A6E0-4FF5-48A4-9C63-2C761C752646}" type="presParOf" srcId="{EF779FBC-9A7C-46DF-BE4E-A550BDAB7E65}" destId="{6468F6D9-4350-476E-A2C5-262D825B3979}" srcOrd="1" destOrd="0" presId="urn:microsoft.com/office/officeart/2005/8/layout/process4"/>
    <dgm:cxn modelId="{F2527496-D111-4DD6-8D48-E24431C45E50}" type="presParOf" srcId="{EF779FBC-9A7C-46DF-BE4E-A550BDAB7E65}" destId="{E43A3544-CAD8-4904-B1FB-FAA3E08D354C}" srcOrd="2" destOrd="0" presId="urn:microsoft.com/office/officeart/2005/8/layout/process4"/>
    <dgm:cxn modelId="{83E8DC65-9412-44C7-AD65-B5A2F9028054}" type="presParOf" srcId="{E43A3544-CAD8-4904-B1FB-FAA3E08D354C}" destId="{25064B97-320E-4988-B04B-A1BB76665A88}" srcOrd="0" destOrd="0" presId="urn:microsoft.com/office/officeart/2005/8/layout/process4"/>
    <dgm:cxn modelId="{FC6A5CC8-1752-4F8F-8C55-484AFFFB091F}" type="presParOf" srcId="{EF779FBC-9A7C-46DF-BE4E-A550BDAB7E65}" destId="{980CE7FE-8A8F-4314-81FC-E46BF4F24D4A}" srcOrd="3" destOrd="0" presId="urn:microsoft.com/office/officeart/2005/8/layout/process4"/>
    <dgm:cxn modelId="{E4307262-857E-457B-A5BA-08B99AE849E7}" type="presParOf" srcId="{EF779FBC-9A7C-46DF-BE4E-A550BDAB7E65}" destId="{B81442D0-18E6-4395-BE45-0C5393D0386E}" srcOrd="4" destOrd="0" presId="urn:microsoft.com/office/officeart/2005/8/layout/process4"/>
    <dgm:cxn modelId="{B62D383B-3438-4498-AF8C-EDFEE1264947}" type="presParOf" srcId="{B81442D0-18E6-4395-BE45-0C5393D0386E}" destId="{B9FB1021-1B30-4A4C-AFD2-16A975607578}" srcOrd="0" destOrd="0" presId="urn:microsoft.com/office/officeart/2005/8/layout/process4"/>
    <dgm:cxn modelId="{D799599F-D1DA-44B5-9F4D-A1EB3F032A51}" type="presParOf" srcId="{EF779FBC-9A7C-46DF-BE4E-A550BDAB7E65}" destId="{7D58B2DA-AA91-4AD4-B1CC-B776A1D28A08}" srcOrd="5" destOrd="0" presId="urn:microsoft.com/office/officeart/2005/8/layout/process4"/>
    <dgm:cxn modelId="{8AE9C173-C616-4BB7-A638-67DD346E2E18}" type="presParOf" srcId="{EF779FBC-9A7C-46DF-BE4E-A550BDAB7E65}" destId="{4262A7DB-4B65-407D-94CD-E7F002A2B493}" srcOrd="6" destOrd="0" presId="urn:microsoft.com/office/officeart/2005/8/layout/process4"/>
    <dgm:cxn modelId="{26002F70-A980-4996-831C-E17EED9D2CC4}" type="presParOf" srcId="{4262A7DB-4B65-407D-94CD-E7F002A2B493}" destId="{EEE1C552-8AE7-4ED2-8F28-CD16943F0DEE}" srcOrd="0" destOrd="0" presId="urn:microsoft.com/office/officeart/2005/8/layout/process4"/>
    <dgm:cxn modelId="{FB05517B-922A-4359-93F8-B408580517CD}" type="presParOf" srcId="{EF779FBC-9A7C-46DF-BE4E-A550BDAB7E65}" destId="{2B029B3E-67DE-4C60-BD5A-E4C5193E1F17}" srcOrd="7" destOrd="0" presId="urn:microsoft.com/office/officeart/2005/8/layout/process4"/>
    <dgm:cxn modelId="{C9FD1D0E-F125-4AD6-95EA-743AC095E864}" type="presParOf" srcId="{EF779FBC-9A7C-46DF-BE4E-A550BDAB7E65}" destId="{9F418979-FCCB-4966-9E23-5593049A1F78}" srcOrd="8" destOrd="0" presId="urn:microsoft.com/office/officeart/2005/8/layout/process4"/>
    <dgm:cxn modelId="{BA365650-02E8-4EFE-865A-DD75B1759276}" type="presParOf" srcId="{9F418979-FCCB-4966-9E23-5593049A1F78}" destId="{A834C6FC-4B66-41CB-8A7A-C3E882D6C464}" srcOrd="0" destOrd="0" presId="urn:microsoft.com/office/officeart/2005/8/layout/process4"/>
    <dgm:cxn modelId="{147DF4E2-8C62-42F2-B64C-52294822B48A}" type="presParOf" srcId="{EF779FBC-9A7C-46DF-BE4E-A550BDAB7E65}" destId="{DF56E6B0-8F97-4A23-BE90-66099724CBCC}" srcOrd="9" destOrd="0" presId="urn:microsoft.com/office/officeart/2005/8/layout/process4"/>
    <dgm:cxn modelId="{7B3AE692-AA23-4A56-8932-313227076CF4}" type="presParOf" srcId="{EF779FBC-9A7C-46DF-BE4E-A550BDAB7E65}" destId="{E4A5BBAE-D80B-439E-A282-ED959F0EBC90}" srcOrd="10" destOrd="0" presId="urn:microsoft.com/office/officeart/2005/8/layout/process4"/>
    <dgm:cxn modelId="{1E22D027-3E72-4190-B811-61F897054565}" type="presParOf" srcId="{E4A5BBAE-D80B-439E-A282-ED959F0EBC90}" destId="{13AEEE24-EB09-42B4-958E-BD3BBFEDF1A5}" srcOrd="0" destOrd="0" presId="urn:microsoft.com/office/officeart/2005/8/layout/process4"/>
    <dgm:cxn modelId="{BAACF074-6744-4DCF-A481-52D5C5F7266A}" type="presParOf" srcId="{EF779FBC-9A7C-46DF-BE4E-A550BDAB7E65}" destId="{96752A86-2ABA-4C8B-B2B4-C9346DD4CA3E}" srcOrd="11" destOrd="0" presId="urn:microsoft.com/office/officeart/2005/8/layout/process4"/>
    <dgm:cxn modelId="{7EF485BB-6F4F-4362-96F9-CA384646979B}" type="presParOf" srcId="{EF779FBC-9A7C-46DF-BE4E-A550BDAB7E65}" destId="{2B355B1E-2064-4440-8BE3-4DB78CFB49DF}" srcOrd="12" destOrd="0" presId="urn:microsoft.com/office/officeart/2005/8/layout/process4"/>
    <dgm:cxn modelId="{3939F2E8-2089-4556-8186-66091A1D88B2}" type="presParOf" srcId="{2B355B1E-2064-4440-8BE3-4DB78CFB49DF}" destId="{65AC87AC-2625-4E31-BFE4-7DE507AF95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3F7674-24D6-4EDA-B1F4-6CC858AD11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A05E9DD-BCF3-48DD-863B-2E4C6D3A97ED}">
      <dgm:prSet phldrT="[Text]" custT="1"/>
      <dgm:spPr/>
      <dgm:t>
        <a:bodyPr/>
        <a:lstStyle/>
        <a:p>
          <a:r>
            <a:rPr lang="en-US" sz="1800" b="0" dirty="0" smtClean="0">
              <a:solidFill>
                <a:schemeClr val="tx1"/>
              </a:solidFill>
            </a:rPr>
            <a:t>Technology Planning</a:t>
          </a:r>
          <a:endParaRPr lang="en-US" sz="1800" b="0" dirty="0">
            <a:solidFill>
              <a:schemeClr val="tx1"/>
            </a:solidFill>
          </a:endParaRPr>
        </a:p>
      </dgm:t>
    </dgm:pt>
    <dgm:pt modelId="{24D48C8D-017A-4F2C-A639-D62C4577C55A}" type="parTrans" cxnId="{19FA0E21-F60C-43A5-9BE3-4E53576E5D79}">
      <dgm:prSet/>
      <dgm:spPr/>
      <dgm:t>
        <a:bodyPr/>
        <a:lstStyle/>
        <a:p>
          <a:endParaRPr lang="en-US"/>
        </a:p>
      </dgm:t>
    </dgm:pt>
    <dgm:pt modelId="{D12BDAAB-47A1-44F8-B4BF-412CE87F91F5}" type="sibTrans" cxnId="{19FA0E21-F60C-43A5-9BE3-4E53576E5D79}">
      <dgm:prSet/>
      <dgm:spPr/>
      <dgm:t>
        <a:bodyPr/>
        <a:lstStyle/>
        <a:p>
          <a:endParaRPr lang="en-US"/>
        </a:p>
      </dgm:t>
    </dgm:pt>
    <dgm:pt modelId="{9EB95CD0-7DC5-4203-A0F2-60B3E99A85B3}">
      <dgm:prSet phldrT="[Text]" custT="1"/>
      <dgm:spPr/>
      <dgm:t>
        <a:bodyPr/>
        <a:lstStyle/>
        <a:p>
          <a:r>
            <a:rPr lang="en-US" sz="1800" dirty="0" smtClean="0">
              <a:solidFill>
                <a:schemeClr val="tx1"/>
              </a:solidFill>
            </a:rPr>
            <a:t>FCC Form 486</a:t>
          </a:r>
          <a:endParaRPr lang="en-US" sz="1800" dirty="0">
            <a:solidFill>
              <a:schemeClr val="tx1"/>
            </a:solidFill>
          </a:endParaRPr>
        </a:p>
      </dgm:t>
    </dgm:pt>
    <dgm:pt modelId="{65F49274-71D4-4649-AEAA-067082794492}" type="parTrans" cxnId="{C5AFC137-293C-4C6F-957C-BEC09A6783CF}">
      <dgm:prSet/>
      <dgm:spPr/>
      <dgm:t>
        <a:bodyPr/>
        <a:lstStyle/>
        <a:p>
          <a:endParaRPr lang="en-US"/>
        </a:p>
      </dgm:t>
    </dgm:pt>
    <dgm:pt modelId="{5074D448-DA1F-4DAE-B990-2383E3DB5FE5}" type="sibTrans" cxnId="{C5AFC137-293C-4C6F-957C-BEC09A6783CF}">
      <dgm:prSet/>
      <dgm:spPr/>
      <dgm:t>
        <a:bodyPr/>
        <a:lstStyle/>
        <a:p>
          <a:endParaRPr lang="en-US"/>
        </a:p>
      </dgm:t>
    </dgm:pt>
    <dgm:pt modelId="{8D217995-6D68-4007-B17F-B51F3C0C585E}">
      <dgm:prSet phldrT="[Text]" custT="1"/>
      <dgm:spPr/>
      <dgm:t>
        <a:bodyPr/>
        <a:lstStyle/>
        <a:p>
          <a:r>
            <a:rPr lang="en-US" sz="1800" dirty="0" smtClean="0">
              <a:solidFill>
                <a:schemeClr val="tx1"/>
              </a:solidFill>
            </a:rPr>
            <a:t>FCC Forms 472 (BEAR) and 474 (SPI)</a:t>
          </a:r>
          <a:endParaRPr lang="en-US" sz="1800" dirty="0">
            <a:solidFill>
              <a:schemeClr val="tx1"/>
            </a:solidFill>
          </a:endParaRPr>
        </a:p>
      </dgm:t>
    </dgm:pt>
    <dgm:pt modelId="{7F4268B4-834C-4FAD-BE3F-3AF055EB3AF1}" type="parTrans" cxnId="{04E65772-39CC-422E-AEFD-76BA875CAEAA}">
      <dgm:prSet/>
      <dgm:spPr/>
      <dgm:t>
        <a:bodyPr/>
        <a:lstStyle/>
        <a:p>
          <a:endParaRPr lang="en-US"/>
        </a:p>
      </dgm:t>
    </dgm:pt>
    <dgm:pt modelId="{F3AB46A3-CAB3-45B0-AF21-F94E50476F2C}" type="sibTrans" cxnId="{04E65772-39CC-422E-AEFD-76BA875CAEAA}">
      <dgm:prSet/>
      <dgm:spPr/>
      <dgm:t>
        <a:bodyPr/>
        <a:lstStyle/>
        <a:p>
          <a:endParaRPr lang="en-US"/>
        </a:p>
      </dgm:t>
    </dgm:pt>
    <dgm:pt modelId="{77AC7BAF-B5A0-494C-8612-9B757D162DCA}">
      <dgm:prSet custT="1"/>
      <dgm:spPr/>
      <dgm:t>
        <a:bodyPr/>
        <a:lstStyle/>
        <a:p>
          <a:r>
            <a:rPr lang="en-US" sz="2400" b="1" i="1" dirty="0" smtClean="0">
              <a:solidFill>
                <a:schemeClr val="tx1"/>
              </a:solidFill>
            </a:rPr>
            <a:t>Competitive Bidding</a:t>
          </a:r>
          <a:endParaRPr lang="en-US" sz="2400" b="1" i="1" dirty="0">
            <a:solidFill>
              <a:schemeClr val="tx1"/>
            </a:solidFill>
          </a:endParaRPr>
        </a:p>
      </dgm:t>
    </dgm:pt>
    <dgm:pt modelId="{F5E8B7EA-814E-4728-AFCA-9CDB7E756CE4}" type="parTrans" cxnId="{733B2B79-782E-4922-BF1E-BA8DA4736C13}">
      <dgm:prSet/>
      <dgm:spPr/>
      <dgm:t>
        <a:bodyPr/>
        <a:lstStyle/>
        <a:p>
          <a:endParaRPr lang="en-US"/>
        </a:p>
      </dgm:t>
    </dgm:pt>
    <dgm:pt modelId="{688ED1BF-58BB-4DB5-BD6B-4C4B2EABCCB2}" type="sibTrans" cxnId="{733B2B79-782E-4922-BF1E-BA8DA4736C13}">
      <dgm:prSet/>
      <dgm:spPr/>
      <dgm:t>
        <a:bodyPr/>
        <a:lstStyle/>
        <a:p>
          <a:endParaRPr lang="en-US"/>
        </a:p>
      </dgm:t>
    </dgm:pt>
    <dgm:pt modelId="{ED12FEFA-7A93-47C2-B951-1B71D0CDDCBC}">
      <dgm:prSet custT="1"/>
      <dgm:spPr/>
      <dgm:t>
        <a:bodyPr/>
        <a:lstStyle/>
        <a:p>
          <a:r>
            <a:rPr lang="en-US" sz="1800" dirty="0" smtClean="0">
              <a:solidFill>
                <a:schemeClr val="tx1"/>
              </a:solidFill>
            </a:rPr>
            <a:t>FCC Form 470</a:t>
          </a:r>
          <a:endParaRPr lang="en-US" sz="1800" dirty="0">
            <a:solidFill>
              <a:schemeClr val="tx1"/>
            </a:solidFill>
          </a:endParaRPr>
        </a:p>
      </dgm:t>
    </dgm:pt>
    <dgm:pt modelId="{E82F275B-D4FC-476D-B546-D3208C74C993}" type="parTrans" cxnId="{48D0843B-C440-4451-B4A9-74E7A4AE7531}">
      <dgm:prSet/>
      <dgm:spPr/>
      <dgm:t>
        <a:bodyPr/>
        <a:lstStyle/>
        <a:p>
          <a:endParaRPr lang="en-US"/>
        </a:p>
      </dgm:t>
    </dgm:pt>
    <dgm:pt modelId="{99BAD6BE-854C-43AB-90BA-B98E2608CF74}" type="sibTrans" cxnId="{48D0843B-C440-4451-B4A9-74E7A4AE7531}">
      <dgm:prSet/>
      <dgm:spPr/>
      <dgm:t>
        <a:bodyPr/>
        <a:lstStyle/>
        <a:p>
          <a:endParaRPr lang="en-US"/>
        </a:p>
      </dgm:t>
    </dgm:pt>
    <dgm:pt modelId="{B1C06716-030F-4272-B712-66F5BC409589}">
      <dgm:prSet custT="1"/>
      <dgm:spPr/>
      <dgm:t>
        <a:bodyPr/>
        <a:lstStyle/>
        <a:p>
          <a:r>
            <a:rPr lang="en-US" sz="1800" dirty="0" smtClean="0">
              <a:solidFill>
                <a:schemeClr val="tx1"/>
              </a:solidFill>
            </a:rPr>
            <a:t>Application Review and FCDL</a:t>
          </a:r>
          <a:endParaRPr lang="en-US" sz="1800" dirty="0">
            <a:solidFill>
              <a:schemeClr val="tx1"/>
            </a:solidFill>
          </a:endParaRPr>
        </a:p>
      </dgm:t>
    </dgm:pt>
    <dgm:pt modelId="{B53E6C9B-2A17-4E65-95A1-7C2D12F79AAE}" type="parTrans" cxnId="{2075A421-22A0-4EB8-BF31-9EE3013FB0C7}">
      <dgm:prSet/>
      <dgm:spPr/>
      <dgm:t>
        <a:bodyPr/>
        <a:lstStyle/>
        <a:p>
          <a:endParaRPr lang="en-US"/>
        </a:p>
      </dgm:t>
    </dgm:pt>
    <dgm:pt modelId="{552824FD-C037-4F04-8627-BD4355B856A9}" type="sibTrans" cxnId="{2075A421-22A0-4EB8-BF31-9EE3013FB0C7}">
      <dgm:prSet/>
      <dgm:spPr/>
      <dgm:t>
        <a:bodyPr/>
        <a:lstStyle/>
        <a:p>
          <a:endParaRPr lang="en-US"/>
        </a:p>
      </dgm:t>
    </dgm:pt>
    <dgm:pt modelId="{B1B77D4E-9DA8-4928-A954-ACC2ACA7F61C}">
      <dgm:prSet custT="1"/>
      <dgm:spPr/>
      <dgm:t>
        <a:bodyPr/>
        <a:lstStyle/>
        <a:p>
          <a:r>
            <a:rPr lang="en-US" sz="1800" dirty="0" smtClean="0">
              <a:solidFill>
                <a:schemeClr val="tx1"/>
              </a:solidFill>
            </a:rPr>
            <a:t>FCC Form 471 </a:t>
          </a:r>
          <a:endParaRPr lang="en-US" sz="1800" dirty="0">
            <a:solidFill>
              <a:schemeClr val="tx1"/>
            </a:solidFill>
          </a:endParaRPr>
        </a:p>
      </dgm:t>
    </dgm:pt>
    <dgm:pt modelId="{124A25B2-F66B-4D39-A1FF-3960C6F2F030}" type="parTrans" cxnId="{70B7FEA0-C27D-4629-8B37-CFA1E0E336B4}">
      <dgm:prSet/>
      <dgm:spPr/>
      <dgm:t>
        <a:bodyPr/>
        <a:lstStyle/>
        <a:p>
          <a:endParaRPr lang="en-US"/>
        </a:p>
      </dgm:t>
    </dgm:pt>
    <dgm:pt modelId="{722D2E87-A3CC-45A7-8463-A5844AE2F955}" type="sibTrans" cxnId="{70B7FEA0-C27D-4629-8B37-CFA1E0E336B4}">
      <dgm:prSet/>
      <dgm:spPr/>
      <dgm:t>
        <a:bodyPr/>
        <a:lstStyle/>
        <a:p>
          <a:endParaRPr lang="en-US"/>
        </a:p>
      </dgm:t>
    </dgm:pt>
    <dgm:pt modelId="{EF779FBC-9A7C-46DF-BE4E-A550BDAB7E65}" type="pres">
      <dgm:prSet presAssocID="{C43F7674-24D6-4EDA-B1F4-6CC858AD110B}" presName="Name0" presStyleCnt="0">
        <dgm:presLayoutVars>
          <dgm:dir/>
          <dgm:animLvl val="lvl"/>
          <dgm:resizeHandles val="exact"/>
        </dgm:presLayoutVars>
      </dgm:prSet>
      <dgm:spPr/>
      <dgm:t>
        <a:bodyPr/>
        <a:lstStyle/>
        <a:p>
          <a:endParaRPr lang="en-US"/>
        </a:p>
      </dgm:t>
    </dgm:pt>
    <dgm:pt modelId="{22084910-5C5B-4696-A6FE-C248B79C9823}" type="pres">
      <dgm:prSet presAssocID="{8D217995-6D68-4007-B17F-B51F3C0C585E}" presName="boxAndChildren" presStyleCnt="0"/>
      <dgm:spPr/>
    </dgm:pt>
    <dgm:pt modelId="{220A5B2E-F4CF-4A51-99A5-EF9253E0BF07}" type="pres">
      <dgm:prSet presAssocID="{8D217995-6D68-4007-B17F-B51F3C0C585E}" presName="parentTextBox" presStyleLbl="node1" presStyleIdx="0" presStyleCnt="7"/>
      <dgm:spPr/>
      <dgm:t>
        <a:bodyPr/>
        <a:lstStyle/>
        <a:p>
          <a:endParaRPr lang="en-US"/>
        </a:p>
      </dgm:t>
    </dgm:pt>
    <dgm:pt modelId="{6468F6D9-4350-476E-A2C5-262D825B3979}" type="pres">
      <dgm:prSet presAssocID="{5074D448-DA1F-4DAE-B990-2383E3DB5FE5}" presName="sp" presStyleCnt="0"/>
      <dgm:spPr/>
    </dgm:pt>
    <dgm:pt modelId="{E43A3544-CAD8-4904-B1FB-FAA3E08D354C}" type="pres">
      <dgm:prSet presAssocID="{9EB95CD0-7DC5-4203-A0F2-60B3E99A85B3}" presName="arrowAndChildren" presStyleCnt="0"/>
      <dgm:spPr/>
    </dgm:pt>
    <dgm:pt modelId="{25064B97-320E-4988-B04B-A1BB76665A88}" type="pres">
      <dgm:prSet presAssocID="{9EB95CD0-7DC5-4203-A0F2-60B3E99A85B3}" presName="parentTextArrow" presStyleLbl="node1" presStyleIdx="1" presStyleCnt="7"/>
      <dgm:spPr/>
      <dgm:t>
        <a:bodyPr/>
        <a:lstStyle/>
        <a:p>
          <a:endParaRPr lang="en-US"/>
        </a:p>
      </dgm:t>
    </dgm:pt>
    <dgm:pt modelId="{980CE7FE-8A8F-4314-81FC-E46BF4F24D4A}" type="pres">
      <dgm:prSet presAssocID="{552824FD-C037-4F04-8627-BD4355B856A9}" presName="sp" presStyleCnt="0"/>
      <dgm:spPr/>
    </dgm:pt>
    <dgm:pt modelId="{B81442D0-18E6-4395-BE45-0C5393D0386E}" type="pres">
      <dgm:prSet presAssocID="{B1C06716-030F-4272-B712-66F5BC409589}" presName="arrowAndChildren" presStyleCnt="0"/>
      <dgm:spPr/>
    </dgm:pt>
    <dgm:pt modelId="{B9FB1021-1B30-4A4C-AFD2-16A975607578}" type="pres">
      <dgm:prSet presAssocID="{B1C06716-030F-4272-B712-66F5BC409589}" presName="parentTextArrow" presStyleLbl="node1" presStyleIdx="2" presStyleCnt="7" custLinFactNeighborY="-2067"/>
      <dgm:spPr/>
      <dgm:t>
        <a:bodyPr/>
        <a:lstStyle/>
        <a:p>
          <a:endParaRPr lang="en-US"/>
        </a:p>
      </dgm:t>
    </dgm:pt>
    <dgm:pt modelId="{7D58B2DA-AA91-4AD4-B1CC-B776A1D28A08}" type="pres">
      <dgm:prSet presAssocID="{722D2E87-A3CC-45A7-8463-A5844AE2F955}" presName="sp" presStyleCnt="0"/>
      <dgm:spPr/>
    </dgm:pt>
    <dgm:pt modelId="{4262A7DB-4B65-407D-94CD-E7F002A2B493}" type="pres">
      <dgm:prSet presAssocID="{B1B77D4E-9DA8-4928-A954-ACC2ACA7F61C}" presName="arrowAndChildren" presStyleCnt="0"/>
      <dgm:spPr/>
    </dgm:pt>
    <dgm:pt modelId="{EEE1C552-8AE7-4ED2-8F28-CD16943F0DEE}" type="pres">
      <dgm:prSet presAssocID="{B1B77D4E-9DA8-4928-A954-ACC2ACA7F61C}" presName="parentTextArrow" presStyleLbl="node1" presStyleIdx="3" presStyleCnt="7"/>
      <dgm:spPr/>
      <dgm:t>
        <a:bodyPr/>
        <a:lstStyle/>
        <a:p>
          <a:endParaRPr lang="en-US"/>
        </a:p>
      </dgm:t>
    </dgm:pt>
    <dgm:pt modelId="{2B029B3E-67DE-4C60-BD5A-E4C5193E1F17}" type="pres">
      <dgm:prSet presAssocID="{688ED1BF-58BB-4DB5-BD6B-4C4B2EABCCB2}" presName="sp" presStyleCnt="0"/>
      <dgm:spPr/>
    </dgm:pt>
    <dgm:pt modelId="{9F418979-FCCB-4966-9E23-5593049A1F78}" type="pres">
      <dgm:prSet presAssocID="{77AC7BAF-B5A0-494C-8612-9B757D162DCA}" presName="arrowAndChildren" presStyleCnt="0"/>
      <dgm:spPr/>
    </dgm:pt>
    <dgm:pt modelId="{A834C6FC-4B66-41CB-8A7A-C3E882D6C464}" type="pres">
      <dgm:prSet presAssocID="{77AC7BAF-B5A0-494C-8612-9B757D162DCA}" presName="parentTextArrow" presStyleLbl="node1" presStyleIdx="4" presStyleCnt="7"/>
      <dgm:spPr/>
      <dgm:t>
        <a:bodyPr/>
        <a:lstStyle/>
        <a:p>
          <a:endParaRPr lang="en-US"/>
        </a:p>
      </dgm:t>
    </dgm:pt>
    <dgm:pt modelId="{DF56E6B0-8F97-4A23-BE90-66099724CBCC}" type="pres">
      <dgm:prSet presAssocID="{99BAD6BE-854C-43AB-90BA-B98E2608CF74}" presName="sp" presStyleCnt="0"/>
      <dgm:spPr/>
    </dgm:pt>
    <dgm:pt modelId="{E4A5BBAE-D80B-439E-A282-ED959F0EBC90}" type="pres">
      <dgm:prSet presAssocID="{ED12FEFA-7A93-47C2-B951-1B71D0CDDCBC}" presName="arrowAndChildren" presStyleCnt="0"/>
      <dgm:spPr/>
    </dgm:pt>
    <dgm:pt modelId="{13AEEE24-EB09-42B4-958E-BD3BBFEDF1A5}" type="pres">
      <dgm:prSet presAssocID="{ED12FEFA-7A93-47C2-B951-1B71D0CDDCBC}" presName="parentTextArrow" presStyleLbl="node1" presStyleIdx="5" presStyleCnt="7" custLinFactNeighborY="-3294"/>
      <dgm:spPr/>
      <dgm:t>
        <a:bodyPr/>
        <a:lstStyle/>
        <a:p>
          <a:endParaRPr lang="en-US"/>
        </a:p>
      </dgm:t>
    </dgm:pt>
    <dgm:pt modelId="{96752A86-2ABA-4C8B-B2B4-C9346DD4CA3E}" type="pres">
      <dgm:prSet presAssocID="{D12BDAAB-47A1-44F8-B4BF-412CE87F91F5}" presName="sp" presStyleCnt="0"/>
      <dgm:spPr/>
    </dgm:pt>
    <dgm:pt modelId="{2B355B1E-2064-4440-8BE3-4DB78CFB49DF}" type="pres">
      <dgm:prSet presAssocID="{3A05E9DD-BCF3-48DD-863B-2E4C6D3A97ED}" presName="arrowAndChildren" presStyleCnt="0"/>
      <dgm:spPr/>
    </dgm:pt>
    <dgm:pt modelId="{65AC87AC-2625-4E31-BFE4-7DE507AF95DE}" type="pres">
      <dgm:prSet presAssocID="{3A05E9DD-BCF3-48DD-863B-2E4C6D3A97ED}" presName="parentTextArrow" presStyleLbl="node1" presStyleIdx="6" presStyleCnt="7"/>
      <dgm:spPr/>
      <dgm:t>
        <a:bodyPr/>
        <a:lstStyle/>
        <a:p>
          <a:endParaRPr lang="en-US"/>
        </a:p>
      </dgm:t>
    </dgm:pt>
  </dgm:ptLst>
  <dgm:cxnLst>
    <dgm:cxn modelId="{CC947F06-2189-48EF-82B6-9B68802D8CE0}" type="presOf" srcId="{ED12FEFA-7A93-47C2-B951-1B71D0CDDCBC}" destId="{13AEEE24-EB09-42B4-958E-BD3BBFEDF1A5}" srcOrd="0" destOrd="0" presId="urn:microsoft.com/office/officeart/2005/8/layout/process4"/>
    <dgm:cxn modelId="{2075A421-22A0-4EB8-BF31-9EE3013FB0C7}" srcId="{C43F7674-24D6-4EDA-B1F4-6CC858AD110B}" destId="{B1C06716-030F-4272-B712-66F5BC409589}" srcOrd="4" destOrd="0" parTransId="{B53E6C9B-2A17-4E65-95A1-7C2D12F79AAE}" sibTransId="{552824FD-C037-4F04-8627-BD4355B856A9}"/>
    <dgm:cxn modelId="{DDF6945F-C4EA-46D1-A931-62DB44BAE4E7}" type="presOf" srcId="{3A05E9DD-BCF3-48DD-863B-2E4C6D3A97ED}" destId="{65AC87AC-2625-4E31-BFE4-7DE507AF95DE}" srcOrd="0" destOrd="0" presId="urn:microsoft.com/office/officeart/2005/8/layout/process4"/>
    <dgm:cxn modelId="{70B7FEA0-C27D-4629-8B37-CFA1E0E336B4}" srcId="{C43F7674-24D6-4EDA-B1F4-6CC858AD110B}" destId="{B1B77D4E-9DA8-4928-A954-ACC2ACA7F61C}" srcOrd="3" destOrd="0" parTransId="{124A25B2-F66B-4D39-A1FF-3960C6F2F030}" sibTransId="{722D2E87-A3CC-45A7-8463-A5844AE2F955}"/>
    <dgm:cxn modelId="{48D0843B-C440-4451-B4A9-74E7A4AE7531}" srcId="{C43F7674-24D6-4EDA-B1F4-6CC858AD110B}" destId="{ED12FEFA-7A93-47C2-B951-1B71D0CDDCBC}" srcOrd="1" destOrd="0" parTransId="{E82F275B-D4FC-476D-B546-D3208C74C993}" sibTransId="{99BAD6BE-854C-43AB-90BA-B98E2608CF74}"/>
    <dgm:cxn modelId="{1192CB0C-DA7B-4040-9EEF-668A41DFA50B}" type="presOf" srcId="{B1B77D4E-9DA8-4928-A954-ACC2ACA7F61C}" destId="{EEE1C552-8AE7-4ED2-8F28-CD16943F0DEE}" srcOrd="0" destOrd="0" presId="urn:microsoft.com/office/officeart/2005/8/layout/process4"/>
    <dgm:cxn modelId="{04E65772-39CC-422E-AEFD-76BA875CAEAA}" srcId="{C43F7674-24D6-4EDA-B1F4-6CC858AD110B}" destId="{8D217995-6D68-4007-B17F-B51F3C0C585E}" srcOrd="6" destOrd="0" parTransId="{7F4268B4-834C-4FAD-BE3F-3AF055EB3AF1}" sibTransId="{F3AB46A3-CAB3-45B0-AF21-F94E50476F2C}"/>
    <dgm:cxn modelId="{9EB59856-E7A5-40FF-AD67-01D2DD272918}" type="presOf" srcId="{8D217995-6D68-4007-B17F-B51F3C0C585E}" destId="{220A5B2E-F4CF-4A51-99A5-EF9253E0BF07}" srcOrd="0" destOrd="0" presId="urn:microsoft.com/office/officeart/2005/8/layout/process4"/>
    <dgm:cxn modelId="{CA1256E3-93B0-473B-850C-F65BFB977DB5}" type="presOf" srcId="{77AC7BAF-B5A0-494C-8612-9B757D162DCA}" destId="{A834C6FC-4B66-41CB-8A7A-C3E882D6C464}" srcOrd="0" destOrd="0" presId="urn:microsoft.com/office/officeart/2005/8/layout/process4"/>
    <dgm:cxn modelId="{ACD9E6DA-5D5D-44CD-880C-51F8851F6D33}" type="presOf" srcId="{C43F7674-24D6-4EDA-B1F4-6CC858AD110B}" destId="{EF779FBC-9A7C-46DF-BE4E-A550BDAB7E65}" srcOrd="0" destOrd="0" presId="urn:microsoft.com/office/officeart/2005/8/layout/process4"/>
    <dgm:cxn modelId="{1494184C-C388-4734-9A26-AB0C02899C86}" type="presOf" srcId="{B1C06716-030F-4272-B712-66F5BC409589}" destId="{B9FB1021-1B30-4A4C-AFD2-16A975607578}" srcOrd="0" destOrd="0" presId="urn:microsoft.com/office/officeart/2005/8/layout/process4"/>
    <dgm:cxn modelId="{19FA0E21-F60C-43A5-9BE3-4E53576E5D79}" srcId="{C43F7674-24D6-4EDA-B1F4-6CC858AD110B}" destId="{3A05E9DD-BCF3-48DD-863B-2E4C6D3A97ED}" srcOrd="0" destOrd="0" parTransId="{24D48C8D-017A-4F2C-A639-D62C4577C55A}" sibTransId="{D12BDAAB-47A1-44F8-B4BF-412CE87F91F5}"/>
    <dgm:cxn modelId="{09D80CD9-655D-4CA9-88EA-04DEC62F37B9}" type="presOf" srcId="{9EB95CD0-7DC5-4203-A0F2-60B3E99A85B3}" destId="{25064B97-320E-4988-B04B-A1BB76665A88}" srcOrd="0" destOrd="0" presId="urn:microsoft.com/office/officeart/2005/8/layout/process4"/>
    <dgm:cxn modelId="{733B2B79-782E-4922-BF1E-BA8DA4736C13}" srcId="{C43F7674-24D6-4EDA-B1F4-6CC858AD110B}" destId="{77AC7BAF-B5A0-494C-8612-9B757D162DCA}" srcOrd="2" destOrd="0" parTransId="{F5E8B7EA-814E-4728-AFCA-9CDB7E756CE4}" sibTransId="{688ED1BF-58BB-4DB5-BD6B-4C4B2EABCCB2}"/>
    <dgm:cxn modelId="{C5AFC137-293C-4C6F-957C-BEC09A6783CF}" srcId="{C43F7674-24D6-4EDA-B1F4-6CC858AD110B}" destId="{9EB95CD0-7DC5-4203-A0F2-60B3E99A85B3}" srcOrd="5" destOrd="0" parTransId="{65F49274-71D4-4649-AEAA-067082794492}" sibTransId="{5074D448-DA1F-4DAE-B990-2383E3DB5FE5}"/>
    <dgm:cxn modelId="{F6262975-868A-45DF-A2E3-D8AD66152E62}" type="presParOf" srcId="{EF779FBC-9A7C-46DF-BE4E-A550BDAB7E65}" destId="{22084910-5C5B-4696-A6FE-C248B79C9823}" srcOrd="0" destOrd="0" presId="urn:microsoft.com/office/officeart/2005/8/layout/process4"/>
    <dgm:cxn modelId="{B57D41BD-9867-443D-B982-0B45BCC5C85C}" type="presParOf" srcId="{22084910-5C5B-4696-A6FE-C248B79C9823}" destId="{220A5B2E-F4CF-4A51-99A5-EF9253E0BF07}" srcOrd="0" destOrd="0" presId="urn:microsoft.com/office/officeart/2005/8/layout/process4"/>
    <dgm:cxn modelId="{B9F4B5C6-D997-458C-BC81-0A40EA903428}" type="presParOf" srcId="{EF779FBC-9A7C-46DF-BE4E-A550BDAB7E65}" destId="{6468F6D9-4350-476E-A2C5-262D825B3979}" srcOrd="1" destOrd="0" presId="urn:microsoft.com/office/officeart/2005/8/layout/process4"/>
    <dgm:cxn modelId="{62D04D17-83E6-4F9B-A22B-6DF60EE906F9}" type="presParOf" srcId="{EF779FBC-9A7C-46DF-BE4E-A550BDAB7E65}" destId="{E43A3544-CAD8-4904-B1FB-FAA3E08D354C}" srcOrd="2" destOrd="0" presId="urn:microsoft.com/office/officeart/2005/8/layout/process4"/>
    <dgm:cxn modelId="{42416AFA-7BE7-4B85-B0A5-8538D39DF447}" type="presParOf" srcId="{E43A3544-CAD8-4904-B1FB-FAA3E08D354C}" destId="{25064B97-320E-4988-B04B-A1BB76665A88}" srcOrd="0" destOrd="0" presId="urn:microsoft.com/office/officeart/2005/8/layout/process4"/>
    <dgm:cxn modelId="{FA09A1EA-AA0F-48A6-A103-DA3E85CDE02B}" type="presParOf" srcId="{EF779FBC-9A7C-46DF-BE4E-A550BDAB7E65}" destId="{980CE7FE-8A8F-4314-81FC-E46BF4F24D4A}" srcOrd="3" destOrd="0" presId="urn:microsoft.com/office/officeart/2005/8/layout/process4"/>
    <dgm:cxn modelId="{ECBF88D3-C8B9-42CC-83ED-4D5217D6158B}" type="presParOf" srcId="{EF779FBC-9A7C-46DF-BE4E-A550BDAB7E65}" destId="{B81442D0-18E6-4395-BE45-0C5393D0386E}" srcOrd="4" destOrd="0" presId="urn:microsoft.com/office/officeart/2005/8/layout/process4"/>
    <dgm:cxn modelId="{8348EDFA-8F75-4813-A60A-A73FE47598DE}" type="presParOf" srcId="{B81442D0-18E6-4395-BE45-0C5393D0386E}" destId="{B9FB1021-1B30-4A4C-AFD2-16A975607578}" srcOrd="0" destOrd="0" presId="urn:microsoft.com/office/officeart/2005/8/layout/process4"/>
    <dgm:cxn modelId="{3800504F-B9AF-4226-BF0E-427870CF05F8}" type="presParOf" srcId="{EF779FBC-9A7C-46DF-BE4E-A550BDAB7E65}" destId="{7D58B2DA-AA91-4AD4-B1CC-B776A1D28A08}" srcOrd="5" destOrd="0" presId="urn:microsoft.com/office/officeart/2005/8/layout/process4"/>
    <dgm:cxn modelId="{746B1959-2F62-4F36-AE41-FA777AF7FD42}" type="presParOf" srcId="{EF779FBC-9A7C-46DF-BE4E-A550BDAB7E65}" destId="{4262A7DB-4B65-407D-94CD-E7F002A2B493}" srcOrd="6" destOrd="0" presId="urn:microsoft.com/office/officeart/2005/8/layout/process4"/>
    <dgm:cxn modelId="{92A5645A-F5F5-473F-B23E-2A6DED624E6C}" type="presParOf" srcId="{4262A7DB-4B65-407D-94CD-E7F002A2B493}" destId="{EEE1C552-8AE7-4ED2-8F28-CD16943F0DEE}" srcOrd="0" destOrd="0" presId="urn:microsoft.com/office/officeart/2005/8/layout/process4"/>
    <dgm:cxn modelId="{547A6309-E091-4481-B58B-D4DC6F866D03}" type="presParOf" srcId="{EF779FBC-9A7C-46DF-BE4E-A550BDAB7E65}" destId="{2B029B3E-67DE-4C60-BD5A-E4C5193E1F17}" srcOrd="7" destOrd="0" presId="urn:microsoft.com/office/officeart/2005/8/layout/process4"/>
    <dgm:cxn modelId="{1D1A88C1-C206-4661-817D-133AE2566CFB}" type="presParOf" srcId="{EF779FBC-9A7C-46DF-BE4E-A550BDAB7E65}" destId="{9F418979-FCCB-4966-9E23-5593049A1F78}" srcOrd="8" destOrd="0" presId="urn:microsoft.com/office/officeart/2005/8/layout/process4"/>
    <dgm:cxn modelId="{7B58887C-3EE8-4351-ABB3-8AB0F0DC8A8C}" type="presParOf" srcId="{9F418979-FCCB-4966-9E23-5593049A1F78}" destId="{A834C6FC-4B66-41CB-8A7A-C3E882D6C464}" srcOrd="0" destOrd="0" presId="urn:microsoft.com/office/officeart/2005/8/layout/process4"/>
    <dgm:cxn modelId="{37A50175-9E68-48B6-9F0B-3D970F0CD460}" type="presParOf" srcId="{EF779FBC-9A7C-46DF-BE4E-A550BDAB7E65}" destId="{DF56E6B0-8F97-4A23-BE90-66099724CBCC}" srcOrd="9" destOrd="0" presId="urn:microsoft.com/office/officeart/2005/8/layout/process4"/>
    <dgm:cxn modelId="{CA578535-03D1-4A94-9B66-B438858AB8D9}" type="presParOf" srcId="{EF779FBC-9A7C-46DF-BE4E-A550BDAB7E65}" destId="{E4A5BBAE-D80B-439E-A282-ED959F0EBC90}" srcOrd="10" destOrd="0" presId="urn:microsoft.com/office/officeart/2005/8/layout/process4"/>
    <dgm:cxn modelId="{54A21EDC-9D2F-43EA-AE24-558CB4086782}" type="presParOf" srcId="{E4A5BBAE-D80B-439E-A282-ED959F0EBC90}" destId="{13AEEE24-EB09-42B4-958E-BD3BBFEDF1A5}" srcOrd="0" destOrd="0" presId="urn:microsoft.com/office/officeart/2005/8/layout/process4"/>
    <dgm:cxn modelId="{F42BBCAE-44C7-4BEF-9C04-780F7D126BEB}" type="presParOf" srcId="{EF779FBC-9A7C-46DF-BE4E-A550BDAB7E65}" destId="{96752A86-2ABA-4C8B-B2B4-C9346DD4CA3E}" srcOrd="11" destOrd="0" presId="urn:microsoft.com/office/officeart/2005/8/layout/process4"/>
    <dgm:cxn modelId="{A856B771-2838-4910-B5DD-C6CFD85816C3}" type="presParOf" srcId="{EF779FBC-9A7C-46DF-BE4E-A550BDAB7E65}" destId="{2B355B1E-2064-4440-8BE3-4DB78CFB49DF}" srcOrd="12" destOrd="0" presId="urn:microsoft.com/office/officeart/2005/8/layout/process4"/>
    <dgm:cxn modelId="{72227F63-EEAF-43F9-8A7F-A340D8EE0459}" type="presParOf" srcId="{2B355B1E-2064-4440-8BE3-4DB78CFB49DF}" destId="{65AC87AC-2625-4E31-BFE4-7DE507AF95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3F7674-24D6-4EDA-B1F4-6CC858AD11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A05E9DD-BCF3-48DD-863B-2E4C6D3A97ED}">
      <dgm:prSet phldrT="[Text]" custT="1"/>
      <dgm:spPr/>
      <dgm:t>
        <a:bodyPr/>
        <a:lstStyle/>
        <a:p>
          <a:r>
            <a:rPr lang="en-US" sz="1800" b="0" dirty="0" smtClean="0">
              <a:solidFill>
                <a:schemeClr val="tx1"/>
              </a:solidFill>
            </a:rPr>
            <a:t>Technology Planning</a:t>
          </a:r>
          <a:endParaRPr lang="en-US" sz="1800" b="0" dirty="0">
            <a:solidFill>
              <a:schemeClr val="tx1"/>
            </a:solidFill>
          </a:endParaRPr>
        </a:p>
      </dgm:t>
    </dgm:pt>
    <dgm:pt modelId="{24D48C8D-017A-4F2C-A639-D62C4577C55A}" type="parTrans" cxnId="{19FA0E21-F60C-43A5-9BE3-4E53576E5D79}">
      <dgm:prSet/>
      <dgm:spPr/>
      <dgm:t>
        <a:bodyPr/>
        <a:lstStyle/>
        <a:p>
          <a:endParaRPr lang="en-US"/>
        </a:p>
      </dgm:t>
    </dgm:pt>
    <dgm:pt modelId="{D12BDAAB-47A1-44F8-B4BF-412CE87F91F5}" type="sibTrans" cxnId="{19FA0E21-F60C-43A5-9BE3-4E53576E5D79}">
      <dgm:prSet/>
      <dgm:spPr/>
      <dgm:t>
        <a:bodyPr/>
        <a:lstStyle/>
        <a:p>
          <a:endParaRPr lang="en-US"/>
        </a:p>
      </dgm:t>
    </dgm:pt>
    <dgm:pt modelId="{9EB95CD0-7DC5-4203-A0F2-60B3E99A85B3}">
      <dgm:prSet phldrT="[Text]" custT="1"/>
      <dgm:spPr/>
      <dgm:t>
        <a:bodyPr/>
        <a:lstStyle/>
        <a:p>
          <a:r>
            <a:rPr lang="en-US" sz="1800" dirty="0" smtClean="0">
              <a:solidFill>
                <a:schemeClr val="tx1"/>
              </a:solidFill>
            </a:rPr>
            <a:t>FCC Form 486</a:t>
          </a:r>
          <a:endParaRPr lang="en-US" sz="1800" dirty="0">
            <a:solidFill>
              <a:schemeClr val="tx1"/>
            </a:solidFill>
          </a:endParaRPr>
        </a:p>
      </dgm:t>
    </dgm:pt>
    <dgm:pt modelId="{65F49274-71D4-4649-AEAA-067082794492}" type="parTrans" cxnId="{C5AFC137-293C-4C6F-957C-BEC09A6783CF}">
      <dgm:prSet/>
      <dgm:spPr/>
      <dgm:t>
        <a:bodyPr/>
        <a:lstStyle/>
        <a:p>
          <a:endParaRPr lang="en-US"/>
        </a:p>
      </dgm:t>
    </dgm:pt>
    <dgm:pt modelId="{5074D448-DA1F-4DAE-B990-2383E3DB5FE5}" type="sibTrans" cxnId="{C5AFC137-293C-4C6F-957C-BEC09A6783CF}">
      <dgm:prSet/>
      <dgm:spPr/>
      <dgm:t>
        <a:bodyPr/>
        <a:lstStyle/>
        <a:p>
          <a:endParaRPr lang="en-US"/>
        </a:p>
      </dgm:t>
    </dgm:pt>
    <dgm:pt modelId="{8D217995-6D68-4007-B17F-B51F3C0C585E}">
      <dgm:prSet phldrT="[Text]" custT="1"/>
      <dgm:spPr/>
      <dgm:t>
        <a:bodyPr/>
        <a:lstStyle/>
        <a:p>
          <a:r>
            <a:rPr lang="en-US" sz="1800" dirty="0" smtClean="0">
              <a:solidFill>
                <a:schemeClr val="tx1"/>
              </a:solidFill>
            </a:rPr>
            <a:t>FCC Forms 472 (BEAR) and 474 (SPI)</a:t>
          </a:r>
          <a:endParaRPr lang="en-US" sz="1800" dirty="0">
            <a:solidFill>
              <a:schemeClr val="tx1"/>
            </a:solidFill>
          </a:endParaRPr>
        </a:p>
      </dgm:t>
    </dgm:pt>
    <dgm:pt modelId="{7F4268B4-834C-4FAD-BE3F-3AF055EB3AF1}" type="parTrans" cxnId="{04E65772-39CC-422E-AEFD-76BA875CAEAA}">
      <dgm:prSet/>
      <dgm:spPr/>
      <dgm:t>
        <a:bodyPr/>
        <a:lstStyle/>
        <a:p>
          <a:endParaRPr lang="en-US"/>
        </a:p>
      </dgm:t>
    </dgm:pt>
    <dgm:pt modelId="{F3AB46A3-CAB3-45B0-AF21-F94E50476F2C}" type="sibTrans" cxnId="{04E65772-39CC-422E-AEFD-76BA875CAEAA}">
      <dgm:prSet/>
      <dgm:spPr/>
      <dgm:t>
        <a:bodyPr/>
        <a:lstStyle/>
        <a:p>
          <a:endParaRPr lang="en-US"/>
        </a:p>
      </dgm:t>
    </dgm:pt>
    <dgm:pt modelId="{77AC7BAF-B5A0-494C-8612-9B757D162DCA}">
      <dgm:prSet custT="1"/>
      <dgm:spPr/>
      <dgm:t>
        <a:bodyPr/>
        <a:lstStyle/>
        <a:p>
          <a:r>
            <a:rPr lang="en-US" sz="1800" dirty="0" smtClean="0">
              <a:solidFill>
                <a:schemeClr val="tx1"/>
              </a:solidFill>
            </a:rPr>
            <a:t>Competitive Bidding</a:t>
          </a:r>
          <a:endParaRPr lang="en-US" sz="1800" dirty="0">
            <a:solidFill>
              <a:schemeClr val="tx1"/>
            </a:solidFill>
          </a:endParaRPr>
        </a:p>
      </dgm:t>
    </dgm:pt>
    <dgm:pt modelId="{F5E8B7EA-814E-4728-AFCA-9CDB7E756CE4}" type="parTrans" cxnId="{733B2B79-782E-4922-BF1E-BA8DA4736C13}">
      <dgm:prSet/>
      <dgm:spPr/>
      <dgm:t>
        <a:bodyPr/>
        <a:lstStyle/>
        <a:p>
          <a:endParaRPr lang="en-US"/>
        </a:p>
      </dgm:t>
    </dgm:pt>
    <dgm:pt modelId="{688ED1BF-58BB-4DB5-BD6B-4C4B2EABCCB2}" type="sibTrans" cxnId="{733B2B79-782E-4922-BF1E-BA8DA4736C13}">
      <dgm:prSet/>
      <dgm:spPr/>
      <dgm:t>
        <a:bodyPr/>
        <a:lstStyle/>
        <a:p>
          <a:endParaRPr lang="en-US"/>
        </a:p>
      </dgm:t>
    </dgm:pt>
    <dgm:pt modelId="{ED12FEFA-7A93-47C2-B951-1B71D0CDDCBC}">
      <dgm:prSet custT="1"/>
      <dgm:spPr/>
      <dgm:t>
        <a:bodyPr/>
        <a:lstStyle/>
        <a:p>
          <a:r>
            <a:rPr lang="en-US" sz="1800" dirty="0" smtClean="0">
              <a:solidFill>
                <a:schemeClr val="tx1"/>
              </a:solidFill>
            </a:rPr>
            <a:t>FCC Form 470</a:t>
          </a:r>
          <a:endParaRPr lang="en-US" sz="1800" dirty="0">
            <a:solidFill>
              <a:schemeClr val="tx1"/>
            </a:solidFill>
          </a:endParaRPr>
        </a:p>
      </dgm:t>
    </dgm:pt>
    <dgm:pt modelId="{E82F275B-D4FC-476D-B546-D3208C74C993}" type="parTrans" cxnId="{48D0843B-C440-4451-B4A9-74E7A4AE7531}">
      <dgm:prSet/>
      <dgm:spPr/>
      <dgm:t>
        <a:bodyPr/>
        <a:lstStyle/>
        <a:p>
          <a:endParaRPr lang="en-US"/>
        </a:p>
      </dgm:t>
    </dgm:pt>
    <dgm:pt modelId="{99BAD6BE-854C-43AB-90BA-B98E2608CF74}" type="sibTrans" cxnId="{48D0843B-C440-4451-B4A9-74E7A4AE7531}">
      <dgm:prSet/>
      <dgm:spPr/>
      <dgm:t>
        <a:bodyPr/>
        <a:lstStyle/>
        <a:p>
          <a:endParaRPr lang="en-US"/>
        </a:p>
      </dgm:t>
    </dgm:pt>
    <dgm:pt modelId="{B1C06716-030F-4272-B712-66F5BC409589}">
      <dgm:prSet custT="1"/>
      <dgm:spPr/>
      <dgm:t>
        <a:bodyPr/>
        <a:lstStyle/>
        <a:p>
          <a:r>
            <a:rPr lang="en-US" sz="1800" dirty="0" smtClean="0">
              <a:solidFill>
                <a:schemeClr val="tx1"/>
              </a:solidFill>
            </a:rPr>
            <a:t>Application Review and FCDL</a:t>
          </a:r>
          <a:endParaRPr lang="en-US" sz="1800" dirty="0">
            <a:solidFill>
              <a:schemeClr val="tx1"/>
            </a:solidFill>
          </a:endParaRPr>
        </a:p>
      </dgm:t>
    </dgm:pt>
    <dgm:pt modelId="{B53E6C9B-2A17-4E65-95A1-7C2D12F79AAE}" type="parTrans" cxnId="{2075A421-22A0-4EB8-BF31-9EE3013FB0C7}">
      <dgm:prSet/>
      <dgm:spPr/>
      <dgm:t>
        <a:bodyPr/>
        <a:lstStyle/>
        <a:p>
          <a:endParaRPr lang="en-US"/>
        </a:p>
      </dgm:t>
    </dgm:pt>
    <dgm:pt modelId="{552824FD-C037-4F04-8627-BD4355B856A9}" type="sibTrans" cxnId="{2075A421-22A0-4EB8-BF31-9EE3013FB0C7}">
      <dgm:prSet/>
      <dgm:spPr/>
      <dgm:t>
        <a:bodyPr/>
        <a:lstStyle/>
        <a:p>
          <a:endParaRPr lang="en-US"/>
        </a:p>
      </dgm:t>
    </dgm:pt>
    <dgm:pt modelId="{B1B77D4E-9DA8-4928-A954-ACC2ACA7F61C}">
      <dgm:prSet custT="1"/>
      <dgm:spPr/>
      <dgm:t>
        <a:bodyPr/>
        <a:lstStyle/>
        <a:p>
          <a:r>
            <a:rPr lang="en-US" sz="2400" b="1" i="1" dirty="0" smtClean="0">
              <a:solidFill>
                <a:schemeClr val="tx1"/>
              </a:solidFill>
            </a:rPr>
            <a:t>FCC Form 471</a:t>
          </a:r>
          <a:endParaRPr lang="en-US" sz="2400" b="1" i="1" dirty="0">
            <a:solidFill>
              <a:schemeClr val="tx1"/>
            </a:solidFill>
          </a:endParaRPr>
        </a:p>
      </dgm:t>
    </dgm:pt>
    <dgm:pt modelId="{124A25B2-F66B-4D39-A1FF-3960C6F2F030}" type="parTrans" cxnId="{70B7FEA0-C27D-4629-8B37-CFA1E0E336B4}">
      <dgm:prSet/>
      <dgm:spPr/>
      <dgm:t>
        <a:bodyPr/>
        <a:lstStyle/>
        <a:p>
          <a:endParaRPr lang="en-US"/>
        </a:p>
      </dgm:t>
    </dgm:pt>
    <dgm:pt modelId="{722D2E87-A3CC-45A7-8463-A5844AE2F955}" type="sibTrans" cxnId="{70B7FEA0-C27D-4629-8B37-CFA1E0E336B4}">
      <dgm:prSet/>
      <dgm:spPr/>
      <dgm:t>
        <a:bodyPr/>
        <a:lstStyle/>
        <a:p>
          <a:endParaRPr lang="en-US"/>
        </a:p>
      </dgm:t>
    </dgm:pt>
    <dgm:pt modelId="{EF779FBC-9A7C-46DF-BE4E-A550BDAB7E65}" type="pres">
      <dgm:prSet presAssocID="{C43F7674-24D6-4EDA-B1F4-6CC858AD110B}" presName="Name0" presStyleCnt="0">
        <dgm:presLayoutVars>
          <dgm:dir/>
          <dgm:animLvl val="lvl"/>
          <dgm:resizeHandles val="exact"/>
        </dgm:presLayoutVars>
      </dgm:prSet>
      <dgm:spPr/>
      <dgm:t>
        <a:bodyPr/>
        <a:lstStyle/>
        <a:p>
          <a:endParaRPr lang="en-US"/>
        </a:p>
      </dgm:t>
    </dgm:pt>
    <dgm:pt modelId="{22084910-5C5B-4696-A6FE-C248B79C9823}" type="pres">
      <dgm:prSet presAssocID="{8D217995-6D68-4007-B17F-B51F3C0C585E}" presName="boxAndChildren" presStyleCnt="0"/>
      <dgm:spPr/>
    </dgm:pt>
    <dgm:pt modelId="{220A5B2E-F4CF-4A51-99A5-EF9253E0BF07}" type="pres">
      <dgm:prSet presAssocID="{8D217995-6D68-4007-B17F-B51F3C0C585E}" presName="parentTextBox" presStyleLbl="node1" presStyleIdx="0" presStyleCnt="7"/>
      <dgm:spPr/>
      <dgm:t>
        <a:bodyPr/>
        <a:lstStyle/>
        <a:p>
          <a:endParaRPr lang="en-US"/>
        </a:p>
      </dgm:t>
    </dgm:pt>
    <dgm:pt modelId="{6468F6D9-4350-476E-A2C5-262D825B3979}" type="pres">
      <dgm:prSet presAssocID="{5074D448-DA1F-4DAE-B990-2383E3DB5FE5}" presName="sp" presStyleCnt="0"/>
      <dgm:spPr/>
    </dgm:pt>
    <dgm:pt modelId="{E43A3544-CAD8-4904-B1FB-FAA3E08D354C}" type="pres">
      <dgm:prSet presAssocID="{9EB95CD0-7DC5-4203-A0F2-60B3E99A85B3}" presName="arrowAndChildren" presStyleCnt="0"/>
      <dgm:spPr/>
    </dgm:pt>
    <dgm:pt modelId="{25064B97-320E-4988-B04B-A1BB76665A88}" type="pres">
      <dgm:prSet presAssocID="{9EB95CD0-7DC5-4203-A0F2-60B3E99A85B3}" presName="parentTextArrow" presStyleLbl="node1" presStyleIdx="1" presStyleCnt="7" custLinFactNeighborY="-2225"/>
      <dgm:spPr/>
      <dgm:t>
        <a:bodyPr/>
        <a:lstStyle/>
        <a:p>
          <a:endParaRPr lang="en-US"/>
        </a:p>
      </dgm:t>
    </dgm:pt>
    <dgm:pt modelId="{980CE7FE-8A8F-4314-81FC-E46BF4F24D4A}" type="pres">
      <dgm:prSet presAssocID="{552824FD-C037-4F04-8627-BD4355B856A9}" presName="sp" presStyleCnt="0"/>
      <dgm:spPr/>
    </dgm:pt>
    <dgm:pt modelId="{B81442D0-18E6-4395-BE45-0C5393D0386E}" type="pres">
      <dgm:prSet presAssocID="{B1C06716-030F-4272-B712-66F5BC409589}" presName="arrowAndChildren" presStyleCnt="0"/>
      <dgm:spPr/>
    </dgm:pt>
    <dgm:pt modelId="{B9FB1021-1B30-4A4C-AFD2-16A975607578}" type="pres">
      <dgm:prSet presAssocID="{B1C06716-030F-4272-B712-66F5BC409589}" presName="parentTextArrow" presStyleLbl="node1" presStyleIdx="2" presStyleCnt="7" custLinFactNeighborY="-2067"/>
      <dgm:spPr/>
      <dgm:t>
        <a:bodyPr/>
        <a:lstStyle/>
        <a:p>
          <a:endParaRPr lang="en-US"/>
        </a:p>
      </dgm:t>
    </dgm:pt>
    <dgm:pt modelId="{7D58B2DA-AA91-4AD4-B1CC-B776A1D28A08}" type="pres">
      <dgm:prSet presAssocID="{722D2E87-A3CC-45A7-8463-A5844AE2F955}" presName="sp" presStyleCnt="0"/>
      <dgm:spPr/>
    </dgm:pt>
    <dgm:pt modelId="{4262A7DB-4B65-407D-94CD-E7F002A2B493}" type="pres">
      <dgm:prSet presAssocID="{B1B77D4E-9DA8-4928-A954-ACC2ACA7F61C}" presName="arrowAndChildren" presStyleCnt="0"/>
      <dgm:spPr/>
    </dgm:pt>
    <dgm:pt modelId="{EEE1C552-8AE7-4ED2-8F28-CD16943F0DEE}" type="pres">
      <dgm:prSet presAssocID="{B1B77D4E-9DA8-4928-A954-ACC2ACA7F61C}" presName="parentTextArrow" presStyleLbl="node1" presStyleIdx="3" presStyleCnt="7" custLinFactNeighborX="-4918" custLinFactNeighborY="-2476"/>
      <dgm:spPr/>
      <dgm:t>
        <a:bodyPr/>
        <a:lstStyle/>
        <a:p>
          <a:endParaRPr lang="en-US"/>
        </a:p>
      </dgm:t>
    </dgm:pt>
    <dgm:pt modelId="{2B029B3E-67DE-4C60-BD5A-E4C5193E1F17}" type="pres">
      <dgm:prSet presAssocID="{688ED1BF-58BB-4DB5-BD6B-4C4B2EABCCB2}" presName="sp" presStyleCnt="0"/>
      <dgm:spPr/>
    </dgm:pt>
    <dgm:pt modelId="{9F418979-FCCB-4966-9E23-5593049A1F78}" type="pres">
      <dgm:prSet presAssocID="{77AC7BAF-B5A0-494C-8612-9B757D162DCA}" presName="arrowAndChildren" presStyleCnt="0"/>
      <dgm:spPr/>
    </dgm:pt>
    <dgm:pt modelId="{A834C6FC-4B66-41CB-8A7A-C3E882D6C464}" type="pres">
      <dgm:prSet presAssocID="{77AC7BAF-B5A0-494C-8612-9B757D162DCA}" presName="parentTextArrow" presStyleLbl="node1" presStyleIdx="4" presStyleCnt="7"/>
      <dgm:spPr/>
      <dgm:t>
        <a:bodyPr/>
        <a:lstStyle/>
        <a:p>
          <a:endParaRPr lang="en-US"/>
        </a:p>
      </dgm:t>
    </dgm:pt>
    <dgm:pt modelId="{DF56E6B0-8F97-4A23-BE90-66099724CBCC}" type="pres">
      <dgm:prSet presAssocID="{99BAD6BE-854C-43AB-90BA-B98E2608CF74}" presName="sp" presStyleCnt="0"/>
      <dgm:spPr/>
    </dgm:pt>
    <dgm:pt modelId="{E4A5BBAE-D80B-439E-A282-ED959F0EBC90}" type="pres">
      <dgm:prSet presAssocID="{ED12FEFA-7A93-47C2-B951-1B71D0CDDCBC}" presName="arrowAndChildren" presStyleCnt="0"/>
      <dgm:spPr/>
    </dgm:pt>
    <dgm:pt modelId="{13AEEE24-EB09-42B4-958E-BD3BBFEDF1A5}" type="pres">
      <dgm:prSet presAssocID="{ED12FEFA-7A93-47C2-B951-1B71D0CDDCBC}" presName="parentTextArrow" presStyleLbl="node1" presStyleIdx="5" presStyleCnt="7" custLinFactNeighborX="-3279" custLinFactNeighborY="-3294"/>
      <dgm:spPr/>
      <dgm:t>
        <a:bodyPr/>
        <a:lstStyle/>
        <a:p>
          <a:endParaRPr lang="en-US"/>
        </a:p>
      </dgm:t>
    </dgm:pt>
    <dgm:pt modelId="{96752A86-2ABA-4C8B-B2B4-C9346DD4CA3E}" type="pres">
      <dgm:prSet presAssocID="{D12BDAAB-47A1-44F8-B4BF-412CE87F91F5}" presName="sp" presStyleCnt="0"/>
      <dgm:spPr/>
    </dgm:pt>
    <dgm:pt modelId="{2B355B1E-2064-4440-8BE3-4DB78CFB49DF}" type="pres">
      <dgm:prSet presAssocID="{3A05E9DD-BCF3-48DD-863B-2E4C6D3A97ED}" presName="arrowAndChildren" presStyleCnt="0"/>
      <dgm:spPr/>
    </dgm:pt>
    <dgm:pt modelId="{65AC87AC-2625-4E31-BFE4-7DE507AF95DE}" type="pres">
      <dgm:prSet presAssocID="{3A05E9DD-BCF3-48DD-863B-2E4C6D3A97ED}" presName="parentTextArrow" presStyleLbl="node1" presStyleIdx="6" presStyleCnt="7"/>
      <dgm:spPr/>
      <dgm:t>
        <a:bodyPr/>
        <a:lstStyle/>
        <a:p>
          <a:endParaRPr lang="en-US"/>
        </a:p>
      </dgm:t>
    </dgm:pt>
  </dgm:ptLst>
  <dgm:cxnLst>
    <dgm:cxn modelId="{733B2B79-782E-4922-BF1E-BA8DA4736C13}" srcId="{C43F7674-24D6-4EDA-B1F4-6CC858AD110B}" destId="{77AC7BAF-B5A0-494C-8612-9B757D162DCA}" srcOrd="2" destOrd="0" parTransId="{F5E8B7EA-814E-4728-AFCA-9CDB7E756CE4}" sibTransId="{688ED1BF-58BB-4DB5-BD6B-4C4B2EABCCB2}"/>
    <dgm:cxn modelId="{0529691E-DA22-4032-8712-CD018A645BE2}" type="presOf" srcId="{77AC7BAF-B5A0-494C-8612-9B757D162DCA}" destId="{A834C6FC-4B66-41CB-8A7A-C3E882D6C464}" srcOrd="0" destOrd="0" presId="urn:microsoft.com/office/officeart/2005/8/layout/process4"/>
    <dgm:cxn modelId="{48D0843B-C440-4451-B4A9-74E7A4AE7531}" srcId="{C43F7674-24D6-4EDA-B1F4-6CC858AD110B}" destId="{ED12FEFA-7A93-47C2-B951-1B71D0CDDCBC}" srcOrd="1" destOrd="0" parTransId="{E82F275B-D4FC-476D-B546-D3208C74C993}" sibTransId="{99BAD6BE-854C-43AB-90BA-B98E2608CF74}"/>
    <dgm:cxn modelId="{1F332F2E-393F-4830-B4CD-4283C14ECC14}" type="presOf" srcId="{ED12FEFA-7A93-47C2-B951-1B71D0CDDCBC}" destId="{13AEEE24-EB09-42B4-958E-BD3BBFEDF1A5}" srcOrd="0" destOrd="0" presId="urn:microsoft.com/office/officeart/2005/8/layout/process4"/>
    <dgm:cxn modelId="{70B7FEA0-C27D-4629-8B37-CFA1E0E336B4}" srcId="{C43F7674-24D6-4EDA-B1F4-6CC858AD110B}" destId="{B1B77D4E-9DA8-4928-A954-ACC2ACA7F61C}" srcOrd="3" destOrd="0" parTransId="{124A25B2-F66B-4D39-A1FF-3960C6F2F030}" sibTransId="{722D2E87-A3CC-45A7-8463-A5844AE2F955}"/>
    <dgm:cxn modelId="{1453FF27-6B94-431C-A5D2-C62038E9C35E}" type="presOf" srcId="{C43F7674-24D6-4EDA-B1F4-6CC858AD110B}" destId="{EF779FBC-9A7C-46DF-BE4E-A550BDAB7E65}" srcOrd="0" destOrd="0" presId="urn:microsoft.com/office/officeart/2005/8/layout/process4"/>
    <dgm:cxn modelId="{1FD42082-2581-4305-8CE7-3EF017364E35}" type="presOf" srcId="{9EB95CD0-7DC5-4203-A0F2-60B3E99A85B3}" destId="{25064B97-320E-4988-B04B-A1BB76665A88}" srcOrd="0" destOrd="0" presId="urn:microsoft.com/office/officeart/2005/8/layout/process4"/>
    <dgm:cxn modelId="{48C5A574-1851-486E-907F-B5B87D156722}" type="presOf" srcId="{3A05E9DD-BCF3-48DD-863B-2E4C6D3A97ED}" destId="{65AC87AC-2625-4E31-BFE4-7DE507AF95DE}" srcOrd="0" destOrd="0" presId="urn:microsoft.com/office/officeart/2005/8/layout/process4"/>
    <dgm:cxn modelId="{2861D878-FFA2-4BFD-97F7-CD917C307862}" type="presOf" srcId="{8D217995-6D68-4007-B17F-B51F3C0C585E}" destId="{220A5B2E-F4CF-4A51-99A5-EF9253E0BF07}" srcOrd="0" destOrd="0" presId="urn:microsoft.com/office/officeart/2005/8/layout/process4"/>
    <dgm:cxn modelId="{04E65772-39CC-422E-AEFD-76BA875CAEAA}" srcId="{C43F7674-24D6-4EDA-B1F4-6CC858AD110B}" destId="{8D217995-6D68-4007-B17F-B51F3C0C585E}" srcOrd="6" destOrd="0" parTransId="{7F4268B4-834C-4FAD-BE3F-3AF055EB3AF1}" sibTransId="{F3AB46A3-CAB3-45B0-AF21-F94E50476F2C}"/>
    <dgm:cxn modelId="{A4773561-0520-49FF-839D-B3F60DD24F22}" type="presOf" srcId="{B1C06716-030F-4272-B712-66F5BC409589}" destId="{B9FB1021-1B30-4A4C-AFD2-16A975607578}" srcOrd="0" destOrd="0" presId="urn:microsoft.com/office/officeart/2005/8/layout/process4"/>
    <dgm:cxn modelId="{7B919A47-9133-409D-8C0A-1F63E66DAB7E}" type="presOf" srcId="{B1B77D4E-9DA8-4928-A954-ACC2ACA7F61C}" destId="{EEE1C552-8AE7-4ED2-8F28-CD16943F0DEE}" srcOrd="0" destOrd="0" presId="urn:microsoft.com/office/officeart/2005/8/layout/process4"/>
    <dgm:cxn modelId="{19FA0E21-F60C-43A5-9BE3-4E53576E5D79}" srcId="{C43F7674-24D6-4EDA-B1F4-6CC858AD110B}" destId="{3A05E9DD-BCF3-48DD-863B-2E4C6D3A97ED}" srcOrd="0" destOrd="0" parTransId="{24D48C8D-017A-4F2C-A639-D62C4577C55A}" sibTransId="{D12BDAAB-47A1-44F8-B4BF-412CE87F91F5}"/>
    <dgm:cxn modelId="{2075A421-22A0-4EB8-BF31-9EE3013FB0C7}" srcId="{C43F7674-24D6-4EDA-B1F4-6CC858AD110B}" destId="{B1C06716-030F-4272-B712-66F5BC409589}" srcOrd="4" destOrd="0" parTransId="{B53E6C9B-2A17-4E65-95A1-7C2D12F79AAE}" sibTransId="{552824FD-C037-4F04-8627-BD4355B856A9}"/>
    <dgm:cxn modelId="{C5AFC137-293C-4C6F-957C-BEC09A6783CF}" srcId="{C43F7674-24D6-4EDA-B1F4-6CC858AD110B}" destId="{9EB95CD0-7DC5-4203-A0F2-60B3E99A85B3}" srcOrd="5" destOrd="0" parTransId="{65F49274-71D4-4649-AEAA-067082794492}" sibTransId="{5074D448-DA1F-4DAE-B990-2383E3DB5FE5}"/>
    <dgm:cxn modelId="{A3A9E538-8E63-4286-BA65-54EE83AC0FEE}" type="presParOf" srcId="{EF779FBC-9A7C-46DF-BE4E-A550BDAB7E65}" destId="{22084910-5C5B-4696-A6FE-C248B79C9823}" srcOrd="0" destOrd="0" presId="urn:microsoft.com/office/officeart/2005/8/layout/process4"/>
    <dgm:cxn modelId="{D4988040-E3FE-4A50-8247-EC38401D884C}" type="presParOf" srcId="{22084910-5C5B-4696-A6FE-C248B79C9823}" destId="{220A5B2E-F4CF-4A51-99A5-EF9253E0BF07}" srcOrd="0" destOrd="0" presId="urn:microsoft.com/office/officeart/2005/8/layout/process4"/>
    <dgm:cxn modelId="{EB960693-2931-4653-8618-7A64E4971FF0}" type="presParOf" srcId="{EF779FBC-9A7C-46DF-BE4E-A550BDAB7E65}" destId="{6468F6D9-4350-476E-A2C5-262D825B3979}" srcOrd="1" destOrd="0" presId="urn:microsoft.com/office/officeart/2005/8/layout/process4"/>
    <dgm:cxn modelId="{00C2A3FE-B7F6-4B5F-8C0D-C5E8309873B4}" type="presParOf" srcId="{EF779FBC-9A7C-46DF-BE4E-A550BDAB7E65}" destId="{E43A3544-CAD8-4904-B1FB-FAA3E08D354C}" srcOrd="2" destOrd="0" presId="urn:microsoft.com/office/officeart/2005/8/layout/process4"/>
    <dgm:cxn modelId="{B4A98AE1-8F01-4788-807A-85DFC51EC48A}" type="presParOf" srcId="{E43A3544-CAD8-4904-B1FB-FAA3E08D354C}" destId="{25064B97-320E-4988-B04B-A1BB76665A88}" srcOrd="0" destOrd="0" presId="urn:microsoft.com/office/officeart/2005/8/layout/process4"/>
    <dgm:cxn modelId="{49267F8B-D58A-496F-9492-5508967DAC19}" type="presParOf" srcId="{EF779FBC-9A7C-46DF-BE4E-A550BDAB7E65}" destId="{980CE7FE-8A8F-4314-81FC-E46BF4F24D4A}" srcOrd="3" destOrd="0" presId="urn:microsoft.com/office/officeart/2005/8/layout/process4"/>
    <dgm:cxn modelId="{4477B7FB-47DF-4C63-B02E-FC54E84872F6}" type="presParOf" srcId="{EF779FBC-9A7C-46DF-BE4E-A550BDAB7E65}" destId="{B81442D0-18E6-4395-BE45-0C5393D0386E}" srcOrd="4" destOrd="0" presId="urn:microsoft.com/office/officeart/2005/8/layout/process4"/>
    <dgm:cxn modelId="{A49E46AB-E552-476F-9DF9-15CC442E6E45}" type="presParOf" srcId="{B81442D0-18E6-4395-BE45-0C5393D0386E}" destId="{B9FB1021-1B30-4A4C-AFD2-16A975607578}" srcOrd="0" destOrd="0" presId="urn:microsoft.com/office/officeart/2005/8/layout/process4"/>
    <dgm:cxn modelId="{0B8B5BF1-F57D-4F55-933E-38B318AD2467}" type="presParOf" srcId="{EF779FBC-9A7C-46DF-BE4E-A550BDAB7E65}" destId="{7D58B2DA-AA91-4AD4-B1CC-B776A1D28A08}" srcOrd="5" destOrd="0" presId="urn:microsoft.com/office/officeart/2005/8/layout/process4"/>
    <dgm:cxn modelId="{283405E6-D884-461C-8DE8-30642A24303C}" type="presParOf" srcId="{EF779FBC-9A7C-46DF-BE4E-A550BDAB7E65}" destId="{4262A7DB-4B65-407D-94CD-E7F002A2B493}" srcOrd="6" destOrd="0" presId="urn:microsoft.com/office/officeart/2005/8/layout/process4"/>
    <dgm:cxn modelId="{438310BF-C859-4288-A280-0EEA6FBD7684}" type="presParOf" srcId="{4262A7DB-4B65-407D-94CD-E7F002A2B493}" destId="{EEE1C552-8AE7-4ED2-8F28-CD16943F0DEE}" srcOrd="0" destOrd="0" presId="urn:microsoft.com/office/officeart/2005/8/layout/process4"/>
    <dgm:cxn modelId="{8E726F34-5200-4BE3-A8BA-5FA84012A6E6}" type="presParOf" srcId="{EF779FBC-9A7C-46DF-BE4E-A550BDAB7E65}" destId="{2B029B3E-67DE-4C60-BD5A-E4C5193E1F17}" srcOrd="7" destOrd="0" presId="urn:microsoft.com/office/officeart/2005/8/layout/process4"/>
    <dgm:cxn modelId="{FEB78E74-B288-460E-86CF-CEA8A99C2B77}" type="presParOf" srcId="{EF779FBC-9A7C-46DF-BE4E-A550BDAB7E65}" destId="{9F418979-FCCB-4966-9E23-5593049A1F78}" srcOrd="8" destOrd="0" presId="urn:microsoft.com/office/officeart/2005/8/layout/process4"/>
    <dgm:cxn modelId="{ADD20BB3-C1F2-4E70-A839-2401C7E17302}" type="presParOf" srcId="{9F418979-FCCB-4966-9E23-5593049A1F78}" destId="{A834C6FC-4B66-41CB-8A7A-C3E882D6C464}" srcOrd="0" destOrd="0" presId="urn:microsoft.com/office/officeart/2005/8/layout/process4"/>
    <dgm:cxn modelId="{1A28C841-FDF5-4E36-91DA-344C94C50548}" type="presParOf" srcId="{EF779FBC-9A7C-46DF-BE4E-A550BDAB7E65}" destId="{DF56E6B0-8F97-4A23-BE90-66099724CBCC}" srcOrd="9" destOrd="0" presId="urn:microsoft.com/office/officeart/2005/8/layout/process4"/>
    <dgm:cxn modelId="{0BC57A17-41F3-4811-BD62-95F67FB3056F}" type="presParOf" srcId="{EF779FBC-9A7C-46DF-BE4E-A550BDAB7E65}" destId="{E4A5BBAE-D80B-439E-A282-ED959F0EBC90}" srcOrd="10" destOrd="0" presId="urn:microsoft.com/office/officeart/2005/8/layout/process4"/>
    <dgm:cxn modelId="{183B6EA6-EA03-4919-8635-2746451E51D9}" type="presParOf" srcId="{E4A5BBAE-D80B-439E-A282-ED959F0EBC90}" destId="{13AEEE24-EB09-42B4-958E-BD3BBFEDF1A5}" srcOrd="0" destOrd="0" presId="urn:microsoft.com/office/officeart/2005/8/layout/process4"/>
    <dgm:cxn modelId="{A71F284F-A1E3-4304-B9DA-5805958B3F1C}" type="presParOf" srcId="{EF779FBC-9A7C-46DF-BE4E-A550BDAB7E65}" destId="{96752A86-2ABA-4C8B-B2B4-C9346DD4CA3E}" srcOrd="11" destOrd="0" presId="urn:microsoft.com/office/officeart/2005/8/layout/process4"/>
    <dgm:cxn modelId="{B23A4E3C-4DC7-4412-A062-514E2EA74709}" type="presParOf" srcId="{EF779FBC-9A7C-46DF-BE4E-A550BDAB7E65}" destId="{2B355B1E-2064-4440-8BE3-4DB78CFB49DF}" srcOrd="12" destOrd="0" presId="urn:microsoft.com/office/officeart/2005/8/layout/process4"/>
    <dgm:cxn modelId="{0A12055F-5CA2-4F54-9E30-492ED3FBFA56}" type="presParOf" srcId="{2B355B1E-2064-4440-8BE3-4DB78CFB49DF}" destId="{65AC87AC-2625-4E31-BFE4-7DE507AF95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3F7674-24D6-4EDA-B1F4-6CC858AD11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A05E9DD-BCF3-48DD-863B-2E4C6D3A97ED}">
      <dgm:prSet phldrT="[Text]" custT="1"/>
      <dgm:spPr/>
      <dgm:t>
        <a:bodyPr/>
        <a:lstStyle/>
        <a:p>
          <a:r>
            <a:rPr lang="en-US" sz="1800" b="0" dirty="0" smtClean="0">
              <a:solidFill>
                <a:schemeClr val="tx1"/>
              </a:solidFill>
            </a:rPr>
            <a:t>Technology Planning</a:t>
          </a:r>
          <a:endParaRPr lang="en-US" sz="1800" b="0" dirty="0">
            <a:solidFill>
              <a:schemeClr val="tx1"/>
            </a:solidFill>
          </a:endParaRPr>
        </a:p>
      </dgm:t>
    </dgm:pt>
    <dgm:pt modelId="{24D48C8D-017A-4F2C-A639-D62C4577C55A}" type="parTrans" cxnId="{19FA0E21-F60C-43A5-9BE3-4E53576E5D79}">
      <dgm:prSet/>
      <dgm:spPr/>
      <dgm:t>
        <a:bodyPr/>
        <a:lstStyle/>
        <a:p>
          <a:endParaRPr lang="en-US"/>
        </a:p>
      </dgm:t>
    </dgm:pt>
    <dgm:pt modelId="{D12BDAAB-47A1-44F8-B4BF-412CE87F91F5}" type="sibTrans" cxnId="{19FA0E21-F60C-43A5-9BE3-4E53576E5D79}">
      <dgm:prSet/>
      <dgm:spPr/>
      <dgm:t>
        <a:bodyPr/>
        <a:lstStyle/>
        <a:p>
          <a:endParaRPr lang="en-US"/>
        </a:p>
      </dgm:t>
    </dgm:pt>
    <dgm:pt modelId="{9EB95CD0-7DC5-4203-A0F2-60B3E99A85B3}">
      <dgm:prSet phldrT="[Text]" custT="1"/>
      <dgm:spPr/>
      <dgm:t>
        <a:bodyPr/>
        <a:lstStyle/>
        <a:p>
          <a:r>
            <a:rPr lang="en-US" sz="1800" dirty="0" smtClean="0">
              <a:solidFill>
                <a:schemeClr val="tx1"/>
              </a:solidFill>
            </a:rPr>
            <a:t>FCC Form 486</a:t>
          </a:r>
          <a:endParaRPr lang="en-US" sz="1800" dirty="0">
            <a:solidFill>
              <a:schemeClr val="tx1"/>
            </a:solidFill>
          </a:endParaRPr>
        </a:p>
      </dgm:t>
    </dgm:pt>
    <dgm:pt modelId="{65F49274-71D4-4649-AEAA-067082794492}" type="parTrans" cxnId="{C5AFC137-293C-4C6F-957C-BEC09A6783CF}">
      <dgm:prSet/>
      <dgm:spPr/>
      <dgm:t>
        <a:bodyPr/>
        <a:lstStyle/>
        <a:p>
          <a:endParaRPr lang="en-US"/>
        </a:p>
      </dgm:t>
    </dgm:pt>
    <dgm:pt modelId="{5074D448-DA1F-4DAE-B990-2383E3DB5FE5}" type="sibTrans" cxnId="{C5AFC137-293C-4C6F-957C-BEC09A6783CF}">
      <dgm:prSet/>
      <dgm:spPr/>
      <dgm:t>
        <a:bodyPr/>
        <a:lstStyle/>
        <a:p>
          <a:endParaRPr lang="en-US"/>
        </a:p>
      </dgm:t>
    </dgm:pt>
    <dgm:pt modelId="{8D217995-6D68-4007-B17F-B51F3C0C585E}">
      <dgm:prSet phldrT="[Text]" custT="1"/>
      <dgm:spPr/>
      <dgm:t>
        <a:bodyPr/>
        <a:lstStyle/>
        <a:p>
          <a:r>
            <a:rPr lang="en-US" sz="1800" dirty="0" smtClean="0">
              <a:solidFill>
                <a:schemeClr val="tx1"/>
              </a:solidFill>
            </a:rPr>
            <a:t>FCC Forms 472 (BEAR) and 474 (SPI)</a:t>
          </a:r>
          <a:endParaRPr lang="en-US" sz="1800" dirty="0">
            <a:solidFill>
              <a:schemeClr val="tx1"/>
            </a:solidFill>
          </a:endParaRPr>
        </a:p>
      </dgm:t>
    </dgm:pt>
    <dgm:pt modelId="{7F4268B4-834C-4FAD-BE3F-3AF055EB3AF1}" type="parTrans" cxnId="{04E65772-39CC-422E-AEFD-76BA875CAEAA}">
      <dgm:prSet/>
      <dgm:spPr/>
      <dgm:t>
        <a:bodyPr/>
        <a:lstStyle/>
        <a:p>
          <a:endParaRPr lang="en-US"/>
        </a:p>
      </dgm:t>
    </dgm:pt>
    <dgm:pt modelId="{F3AB46A3-CAB3-45B0-AF21-F94E50476F2C}" type="sibTrans" cxnId="{04E65772-39CC-422E-AEFD-76BA875CAEAA}">
      <dgm:prSet/>
      <dgm:spPr/>
      <dgm:t>
        <a:bodyPr/>
        <a:lstStyle/>
        <a:p>
          <a:endParaRPr lang="en-US"/>
        </a:p>
      </dgm:t>
    </dgm:pt>
    <dgm:pt modelId="{77AC7BAF-B5A0-494C-8612-9B757D162DCA}">
      <dgm:prSet custT="1"/>
      <dgm:spPr/>
      <dgm:t>
        <a:bodyPr/>
        <a:lstStyle/>
        <a:p>
          <a:r>
            <a:rPr lang="en-US" sz="1800" dirty="0" smtClean="0">
              <a:solidFill>
                <a:schemeClr val="tx1"/>
              </a:solidFill>
            </a:rPr>
            <a:t>Competitive Bidding</a:t>
          </a:r>
          <a:endParaRPr lang="en-US" sz="1800" dirty="0">
            <a:solidFill>
              <a:schemeClr val="tx1"/>
            </a:solidFill>
          </a:endParaRPr>
        </a:p>
      </dgm:t>
    </dgm:pt>
    <dgm:pt modelId="{F5E8B7EA-814E-4728-AFCA-9CDB7E756CE4}" type="parTrans" cxnId="{733B2B79-782E-4922-BF1E-BA8DA4736C13}">
      <dgm:prSet/>
      <dgm:spPr/>
      <dgm:t>
        <a:bodyPr/>
        <a:lstStyle/>
        <a:p>
          <a:endParaRPr lang="en-US"/>
        </a:p>
      </dgm:t>
    </dgm:pt>
    <dgm:pt modelId="{688ED1BF-58BB-4DB5-BD6B-4C4B2EABCCB2}" type="sibTrans" cxnId="{733B2B79-782E-4922-BF1E-BA8DA4736C13}">
      <dgm:prSet/>
      <dgm:spPr/>
      <dgm:t>
        <a:bodyPr/>
        <a:lstStyle/>
        <a:p>
          <a:endParaRPr lang="en-US"/>
        </a:p>
      </dgm:t>
    </dgm:pt>
    <dgm:pt modelId="{ED12FEFA-7A93-47C2-B951-1B71D0CDDCBC}">
      <dgm:prSet custT="1"/>
      <dgm:spPr/>
      <dgm:t>
        <a:bodyPr/>
        <a:lstStyle/>
        <a:p>
          <a:r>
            <a:rPr lang="en-US" sz="1800" dirty="0" smtClean="0">
              <a:solidFill>
                <a:schemeClr val="tx1"/>
              </a:solidFill>
            </a:rPr>
            <a:t>FCC Form 470</a:t>
          </a:r>
          <a:endParaRPr lang="en-US" sz="1800" dirty="0">
            <a:solidFill>
              <a:schemeClr val="tx1"/>
            </a:solidFill>
          </a:endParaRPr>
        </a:p>
      </dgm:t>
    </dgm:pt>
    <dgm:pt modelId="{E82F275B-D4FC-476D-B546-D3208C74C993}" type="parTrans" cxnId="{48D0843B-C440-4451-B4A9-74E7A4AE7531}">
      <dgm:prSet/>
      <dgm:spPr/>
      <dgm:t>
        <a:bodyPr/>
        <a:lstStyle/>
        <a:p>
          <a:endParaRPr lang="en-US"/>
        </a:p>
      </dgm:t>
    </dgm:pt>
    <dgm:pt modelId="{99BAD6BE-854C-43AB-90BA-B98E2608CF74}" type="sibTrans" cxnId="{48D0843B-C440-4451-B4A9-74E7A4AE7531}">
      <dgm:prSet/>
      <dgm:spPr/>
      <dgm:t>
        <a:bodyPr/>
        <a:lstStyle/>
        <a:p>
          <a:endParaRPr lang="en-US"/>
        </a:p>
      </dgm:t>
    </dgm:pt>
    <dgm:pt modelId="{B1C06716-030F-4272-B712-66F5BC409589}">
      <dgm:prSet custT="1"/>
      <dgm:spPr/>
      <dgm:t>
        <a:bodyPr/>
        <a:lstStyle/>
        <a:p>
          <a:r>
            <a:rPr lang="en-US" sz="2400" b="1" i="1" dirty="0" smtClean="0">
              <a:solidFill>
                <a:schemeClr val="tx1"/>
              </a:solidFill>
            </a:rPr>
            <a:t>Application Review and FCDL</a:t>
          </a:r>
          <a:endParaRPr lang="en-US" sz="2400" b="1" i="1" dirty="0">
            <a:solidFill>
              <a:schemeClr val="tx1"/>
            </a:solidFill>
          </a:endParaRPr>
        </a:p>
      </dgm:t>
    </dgm:pt>
    <dgm:pt modelId="{B53E6C9B-2A17-4E65-95A1-7C2D12F79AAE}" type="parTrans" cxnId="{2075A421-22A0-4EB8-BF31-9EE3013FB0C7}">
      <dgm:prSet/>
      <dgm:spPr/>
      <dgm:t>
        <a:bodyPr/>
        <a:lstStyle/>
        <a:p>
          <a:endParaRPr lang="en-US"/>
        </a:p>
      </dgm:t>
    </dgm:pt>
    <dgm:pt modelId="{552824FD-C037-4F04-8627-BD4355B856A9}" type="sibTrans" cxnId="{2075A421-22A0-4EB8-BF31-9EE3013FB0C7}">
      <dgm:prSet/>
      <dgm:spPr/>
      <dgm:t>
        <a:bodyPr/>
        <a:lstStyle/>
        <a:p>
          <a:endParaRPr lang="en-US"/>
        </a:p>
      </dgm:t>
    </dgm:pt>
    <dgm:pt modelId="{B1B77D4E-9DA8-4928-A954-ACC2ACA7F61C}">
      <dgm:prSet custT="1"/>
      <dgm:spPr/>
      <dgm:t>
        <a:bodyPr/>
        <a:lstStyle/>
        <a:p>
          <a:r>
            <a:rPr lang="en-US" sz="1800" dirty="0" smtClean="0">
              <a:solidFill>
                <a:schemeClr val="tx1"/>
              </a:solidFill>
            </a:rPr>
            <a:t>FCC Form 471</a:t>
          </a:r>
          <a:endParaRPr lang="en-US" sz="1800" dirty="0">
            <a:solidFill>
              <a:schemeClr val="tx1"/>
            </a:solidFill>
          </a:endParaRPr>
        </a:p>
      </dgm:t>
    </dgm:pt>
    <dgm:pt modelId="{124A25B2-F66B-4D39-A1FF-3960C6F2F030}" type="parTrans" cxnId="{70B7FEA0-C27D-4629-8B37-CFA1E0E336B4}">
      <dgm:prSet/>
      <dgm:spPr/>
      <dgm:t>
        <a:bodyPr/>
        <a:lstStyle/>
        <a:p>
          <a:endParaRPr lang="en-US"/>
        </a:p>
      </dgm:t>
    </dgm:pt>
    <dgm:pt modelId="{722D2E87-A3CC-45A7-8463-A5844AE2F955}" type="sibTrans" cxnId="{70B7FEA0-C27D-4629-8B37-CFA1E0E336B4}">
      <dgm:prSet/>
      <dgm:spPr/>
      <dgm:t>
        <a:bodyPr/>
        <a:lstStyle/>
        <a:p>
          <a:endParaRPr lang="en-US"/>
        </a:p>
      </dgm:t>
    </dgm:pt>
    <dgm:pt modelId="{EF779FBC-9A7C-46DF-BE4E-A550BDAB7E65}" type="pres">
      <dgm:prSet presAssocID="{C43F7674-24D6-4EDA-B1F4-6CC858AD110B}" presName="Name0" presStyleCnt="0">
        <dgm:presLayoutVars>
          <dgm:dir/>
          <dgm:animLvl val="lvl"/>
          <dgm:resizeHandles val="exact"/>
        </dgm:presLayoutVars>
      </dgm:prSet>
      <dgm:spPr/>
      <dgm:t>
        <a:bodyPr/>
        <a:lstStyle/>
        <a:p>
          <a:endParaRPr lang="en-US"/>
        </a:p>
      </dgm:t>
    </dgm:pt>
    <dgm:pt modelId="{22084910-5C5B-4696-A6FE-C248B79C9823}" type="pres">
      <dgm:prSet presAssocID="{8D217995-6D68-4007-B17F-B51F3C0C585E}" presName="boxAndChildren" presStyleCnt="0"/>
      <dgm:spPr/>
    </dgm:pt>
    <dgm:pt modelId="{220A5B2E-F4CF-4A51-99A5-EF9253E0BF07}" type="pres">
      <dgm:prSet presAssocID="{8D217995-6D68-4007-B17F-B51F3C0C585E}" presName="parentTextBox" presStyleLbl="node1" presStyleIdx="0" presStyleCnt="7"/>
      <dgm:spPr/>
      <dgm:t>
        <a:bodyPr/>
        <a:lstStyle/>
        <a:p>
          <a:endParaRPr lang="en-US"/>
        </a:p>
      </dgm:t>
    </dgm:pt>
    <dgm:pt modelId="{6468F6D9-4350-476E-A2C5-262D825B3979}" type="pres">
      <dgm:prSet presAssocID="{5074D448-DA1F-4DAE-B990-2383E3DB5FE5}" presName="sp" presStyleCnt="0"/>
      <dgm:spPr/>
    </dgm:pt>
    <dgm:pt modelId="{E43A3544-CAD8-4904-B1FB-FAA3E08D354C}" type="pres">
      <dgm:prSet presAssocID="{9EB95CD0-7DC5-4203-A0F2-60B3E99A85B3}" presName="arrowAndChildren" presStyleCnt="0"/>
      <dgm:spPr/>
    </dgm:pt>
    <dgm:pt modelId="{25064B97-320E-4988-B04B-A1BB76665A88}" type="pres">
      <dgm:prSet presAssocID="{9EB95CD0-7DC5-4203-A0F2-60B3E99A85B3}" presName="parentTextArrow" presStyleLbl="node1" presStyleIdx="1" presStyleCnt="7"/>
      <dgm:spPr/>
      <dgm:t>
        <a:bodyPr/>
        <a:lstStyle/>
        <a:p>
          <a:endParaRPr lang="en-US"/>
        </a:p>
      </dgm:t>
    </dgm:pt>
    <dgm:pt modelId="{980CE7FE-8A8F-4314-81FC-E46BF4F24D4A}" type="pres">
      <dgm:prSet presAssocID="{552824FD-C037-4F04-8627-BD4355B856A9}" presName="sp" presStyleCnt="0"/>
      <dgm:spPr/>
    </dgm:pt>
    <dgm:pt modelId="{B81442D0-18E6-4395-BE45-0C5393D0386E}" type="pres">
      <dgm:prSet presAssocID="{B1C06716-030F-4272-B712-66F5BC409589}" presName="arrowAndChildren" presStyleCnt="0"/>
      <dgm:spPr/>
    </dgm:pt>
    <dgm:pt modelId="{B9FB1021-1B30-4A4C-AFD2-16A975607578}" type="pres">
      <dgm:prSet presAssocID="{B1C06716-030F-4272-B712-66F5BC409589}" presName="parentTextArrow" presStyleLbl="node1" presStyleIdx="2" presStyleCnt="7" custLinFactNeighborY="-2067"/>
      <dgm:spPr/>
      <dgm:t>
        <a:bodyPr/>
        <a:lstStyle/>
        <a:p>
          <a:endParaRPr lang="en-US"/>
        </a:p>
      </dgm:t>
    </dgm:pt>
    <dgm:pt modelId="{7D58B2DA-AA91-4AD4-B1CC-B776A1D28A08}" type="pres">
      <dgm:prSet presAssocID="{722D2E87-A3CC-45A7-8463-A5844AE2F955}" presName="sp" presStyleCnt="0"/>
      <dgm:spPr/>
    </dgm:pt>
    <dgm:pt modelId="{4262A7DB-4B65-407D-94CD-E7F002A2B493}" type="pres">
      <dgm:prSet presAssocID="{B1B77D4E-9DA8-4928-A954-ACC2ACA7F61C}" presName="arrowAndChildren" presStyleCnt="0"/>
      <dgm:spPr/>
    </dgm:pt>
    <dgm:pt modelId="{EEE1C552-8AE7-4ED2-8F28-CD16943F0DEE}" type="pres">
      <dgm:prSet presAssocID="{B1B77D4E-9DA8-4928-A954-ACC2ACA7F61C}" presName="parentTextArrow" presStyleLbl="node1" presStyleIdx="3" presStyleCnt="7"/>
      <dgm:spPr/>
      <dgm:t>
        <a:bodyPr/>
        <a:lstStyle/>
        <a:p>
          <a:endParaRPr lang="en-US"/>
        </a:p>
      </dgm:t>
    </dgm:pt>
    <dgm:pt modelId="{2B029B3E-67DE-4C60-BD5A-E4C5193E1F17}" type="pres">
      <dgm:prSet presAssocID="{688ED1BF-58BB-4DB5-BD6B-4C4B2EABCCB2}" presName="sp" presStyleCnt="0"/>
      <dgm:spPr/>
    </dgm:pt>
    <dgm:pt modelId="{9F418979-FCCB-4966-9E23-5593049A1F78}" type="pres">
      <dgm:prSet presAssocID="{77AC7BAF-B5A0-494C-8612-9B757D162DCA}" presName="arrowAndChildren" presStyleCnt="0"/>
      <dgm:spPr/>
    </dgm:pt>
    <dgm:pt modelId="{A834C6FC-4B66-41CB-8A7A-C3E882D6C464}" type="pres">
      <dgm:prSet presAssocID="{77AC7BAF-B5A0-494C-8612-9B757D162DCA}" presName="parentTextArrow" presStyleLbl="node1" presStyleIdx="4" presStyleCnt="7"/>
      <dgm:spPr/>
      <dgm:t>
        <a:bodyPr/>
        <a:lstStyle/>
        <a:p>
          <a:endParaRPr lang="en-US"/>
        </a:p>
      </dgm:t>
    </dgm:pt>
    <dgm:pt modelId="{DF56E6B0-8F97-4A23-BE90-66099724CBCC}" type="pres">
      <dgm:prSet presAssocID="{99BAD6BE-854C-43AB-90BA-B98E2608CF74}" presName="sp" presStyleCnt="0"/>
      <dgm:spPr/>
    </dgm:pt>
    <dgm:pt modelId="{E4A5BBAE-D80B-439E-A282-ED959F0EBC90}" type="pres">
      <dgm:prSet presAssocID="{ED12FEFA-7A93-47C2-B951-1B71D0CDDCBC}" presName="arrowAndChildren" presStyleCnt="0"/>
      <dgm:spPr/>
    </dgm:pt>
    <dgm:pt modelId="{13AEEE24-EB09-42B4-958E-BD3BBFEDF1A5}" type="pres">
      <dgm:prSet presAssocID="{ED12FEFA-7A93-47C2-B951-1B71D0CDDCBC}" presName="parentTextArrow" presStyleLbl="node1" presStyleIdx="5" presStyleCnt="7" custLinFactNeighborX="-4918" custLinFactNeighborY="-3294"/>
      <dgm:spPr/>
      <dgm:t>
        <a:bodyPr/>
        <a:lstStyle/>
        <a:p>
          <a:endParaRPr lang="en-US"/>
        </a:p>
      </dgm:t>
    </dgm:pt>
    <dgm:pt modelId="{96752A86-2ABA-4C8B-B2B4-C9346DD4CA3E}" type="pres">
      <dgm:prSet presAssocID="{D12BDAAB-47A1-44F8-B4BF-412CE87F91F5}" presName="sp" presStyleCnt="0"/>
      <dgm:spPr/>
    </dgm:pt>
    <dgm:pt modelId="{2B355B1E-2064-4440-8BE3-4DB78CFB49DF}" type="pres">
      <dgm:prSet presAssocID="{3A05E9DD-BCF3-48DD-863B-2E4C6D3A97ED}" presName="arrowAndChildren" presStyleCnt="0"/>
      <dgm:spPr/>
    </dgm:pt>
    <dgm:pt modelId="{65AC87AC-2625-4E31-BFE4-7DE507AF95DE}" type="pres">
      <dgm:prSet presAssocID="{3A05E9DD-BCF3-48DD-863B-2E4C6D3A97ED}" presName="parentTextArrow" presStyleLbl="node1" presStyleIdx="6" presStyleCnt="7"/>
      <dgm:spPr/>
      <dgm:t>
        <a:bodyPr/>
        <a:lstStyle/>
        <a:p>
          <a:endParaRPr lang="en-US"/>
        </a:p>
      </dgm:t>
    </dgm:pt>
  </dgm:ptLst>
  <dgm:cxnLst>
    <dgm:cxn modelId="{2075A421-22A0-4EB8-BF31-9EE3013FB0C7}" srcId="{C43F7674-24D6-4EDA-B1F4-6CC858AD110B}" destId="{B1C06716-030F-4272-B712-66F5BC409589}" srcOrd="4" destOrd="0" parTransId="{B53E6C9B-2A17-4E65-95A1-7C2D12F79AAE}" sibTransId="{552824FD-C037-4F04-8627-BD4355B856A9}"/>
    <dgm:cxn modelId="{70B7FEA0-C27D-4629-8B37-CFA1E0E336B4}" srcId="{C43F7674-24D6-4EDA-B1F4-6CC858AD110B}" destId="{B1B77D4E-9DA8-4928-A954-ACC2ACA7F61C}" srcOrd="3" destOrd="0" parTransId="{124A25B2-F66B-4D39-A1FF-3960C6F2F030}" sibTransId="{722D2E87-A3CC-45A7-8463-A5844AE2F955}"/>
    <dgm:cxn modelId="{766B8940-7615-4FC4-9BC0-2BC9B3BBE33F}" type="presOf" srcId="{B1C06716-030F-4272-B712-66F5BC409589}" destId="{B9FB1021-1B30-4A4C-AFD2-16A975607578}" srcOrd="0" destOrd="0" presId="urn:microsoft.com/office/officeart/2005/8/layout/process4"/>
    <dgm:cxn modelId="{F09CE930-39EB-4F32-9BFC-B0F25B8AFD12}" type="presOf" srcId="{9EB95CD0-7DC5-4203-A0F2-60B3E99A85B3}" destId="{25064B97-320E-4988-B04B-A1BB76665A88}" srcOrd="0" destOrd="0" presId="urn:microsoft.com/office/officeart/2005/8/layout/process4"/>
    <dgm:cxn modelId="{1A686683-CD6E-4C32-B84A-13F4A8F87D33}" type="presOf" srcId="{B1B77D4E-9DA8-4928-A954-ACC2ACA7F61C}" destId="{EEE1C552-8AE7-4ED2-8F28-CD16943F0DEE}" srcOrd="0" destOrd="0" presId="urn:microsoft.com/office/officeart/2005/8/layout/process4"/>
    <dgm:cxn modelId="{48D0843B-C440-4451-B4A9-74E7A4AE7531}" srcId="{C43F7674-24D6-4EDA-B1F4-6CC858AD110B}" destId="{ED12FEFA-7A93-47C2-B951-1B71D0CDDCBC}" srcOrd="1" destOrd="0" parTransId="{E82F275B-D4FC-476D-B546-D3208C74C993}" sibTransId="{99BAD6BE-854C-43AB-90BA-B98E2608CF74}"/>
    <dgm:cxn modelId="{04E65772-39CC-422E-AEFD-76BA875CAEAA}" srcId="{C43F7674-24D6-4EDA-B1F4-6CC858AD110B}" destId="{8D217995-6D68-4007-B17F-B51F3C0C585E}" srcOrd="6" destOrd="0" parTransId="{7F4268B4-834C-4FAD-BE3F-3AF055EB3AF1}" sibTransId="{F3AB46A3-CAB3-45B0-AF21-F94E50476F2C}"/>
    <dgm:cxn modelId="{1A99DBB0-9DF4-49A0-B161-BF478BD1C4A7}" type="presOf" srcId="{3A05E9DD-BCF3-48DD-863B-2E4C6D3A97ED}" destId="{65AC87AC-2625-4E31-BFE4-7DE507AF95DE}" srcOrd="0" destOrd="0" presId="urn:microsoft.com/office/officeart/2005/8/layout/process4"/>
    <dgm:cxn modelId="{D4FF5027-120D-41C7-AEE3-9D285BADE714}" type="presOf" srcId="{8D217995-6D68-4007-B17F-B51F3C0C585E}" destId="{220A5B2E-F4CF-4A51-99A5-EF9253E0BF07}" srcOrd="0" destOrd="0" presId="urn:microsoft.com/office/officeart/2005/8/layout/process4"/>
    <dgm:cxn modelId="{E7EB6C72-2FFA-4145-B4EA-8EFF0D9E89F9}" type="presOf" srcId="{ED12FEFA-7A93-47C2-B951-1B71D0CDDCBC}" destId="{13AEEE24-EB09-42B4-958E-BD3BBFEDF1A5}" srcOrd="0" destOrd="0" presId="urn:microsoft.com/office/officeart/2005/8/layout/process4"/>
    <dgm:cxn modelId="{19FA0E21-F60C-43A5-9BE3-4E53576E5D79}" srcId="{C43F7674-24D6-4EDA-B1F4-6CC858AD110B}" destId="{3A05E9DD-BCF3-48DD-863B-2E4C6D3A97ED}" srcOrd="0" destOrd="0" parTransId="{24D48C8D-017A-4F2C-A639-D62C4577C55A}" sibTransId="{D12BDAAB-47A1-44F8-B4BF-412CE87F91F5}"/>
    <dgm:cxn modelId="{86AA26CA-F867-4F61-8F68-AC8ED5F92BA4}" type="presOf" srcId="{C43F7674-24D6-4EDA-B1F4-6CC858AD110B}" destId="{EF779FBC-9A7C-46DF-BE4E-A550BDAB7E65}" srcOrd="0" destOrd="0" presId="urn:microsoft.com/office/officeart/2005/8/layout/process4"/>
    <dgm:cxn modelId="{733B2B79-782E-4922-BF1E-BA8DA4736C13}" srcId="{C43F7674-24D6-4EDA-B1F4-6CC858AD110B}" destId="{77AC7BAF-B5A0-494C-8612-9B757D162DCA}" srcOrd="2" destOrd="0" parTransId="{F5E8B7EA-814E-4728-AFCA-9CDB7E756CE4}" sibTransId="{688ED1BF-58BB-4DB5-BD6B-4C4B2EABCCB2}"/>
    <dgm:cxn modelId="{C5AFC137-293C-4C6F-957C-BEC09A6783CF}" srcId="{C43F7674-24D6-4EDA-B1F4-6CC858AD110B}" destId="{9EB95CD0-7DC5-4203-A0F2-60B3E99A85B3}" srcOrd="5" destOrd="0" parTransId="{65F49274-71D4-4649-AEAA-067082794492}" sibTransId="{5074D448-DA1F-4DAE-B990-2383E3DB5FE5}"/>
    <dgm:cxn modelId="{A56C5E56-6C65-45BA-B42F-5CB10B2E6100}" type="presOf" srcId="{77AC7BAF-B5A0-494C-8612-9B757D162DCA}" destId="{A834C6FC-4B66-41CB-8A7A-C3E882D6C464}" srcOrd="0" destOrd="0" presId="urn:microsoft.com/office/officeart/2005/8/layout/process4"/>
    <dgm:cxn modelId="{1728F3DD-F1CD-4A78-A763-D81827045657}" type="presParOf" srcId="{EF779FBC-9A7C-46DF-BE4E-A550BDAB7E65}" destId="{22084910-5C5B-4696-A6FE-C248B79C9823}" srcOrd="0" destOrd="0" presId="urn:microsoft.com/office/officeart/2005/8/layout/process4"/>
    <dgm:cxn modelId="{A48FC1BD-8CD0-4908-85C4-E5E036F4781D}" type="presParOf" srcId="{22084910-5C5B-4696-A6FE-C248B79C9823}" destId="{220A5B2E-F4CF-4A51-99A5-EF9253E0BF07}" srcOrd="0" destOrd="0" presId="urn:microsoft.com/office/officeart/2005/8/layout/process4"/>
    <dgm:cxn modelId="{AF3640AE-08B8-4C41-92F5-FC196DBF005C}" type="presParOf" srcId="{EF779FBC-9A7C-46DF-BE4E-A550BDAB7E65}" destId="{6468F6D9-4350-476E-A2C5-262D825B3979}" srcOrd="1" destOrd="0" presId="urn:microsoft.com/office/officeart/2005/8/layout/process4"/>
    <dgm:cxn modelId="{CCF966C0-12BF-4233-937B-AD97E4A2AFC1}" type="presParOf" srcId="{EF779FBC-9A7C-46DF-BE4E-A550BDAB7E65}" destId="{E43A3544-CAD8-4904-B1FB-FAA3E08D354C}" srcOrd="2" destOrd="0" presId="urn:microsoft.com/office/officeart/2005/8/layout/process4"/>
    <dgm:cxn modelId="{7501AB0B-A946-468C-9B71-AFD5033A77AC}" type="presParOf" srcId="{E43A3544-CAD8-4904-B1FB-FAA3E08D354C}" destId="{25064B97-320E-4988-B04B-A1BB76665A88}" srcOrd="0" destOrd="0" presId="urn:microsoft.com/office/officeart/2005/8/layout/process4"/>
    <dgm:cxn modelId="{F0E131C6-F3C9-4177-9F14-E3278C643907}" type="presParOf" srcId="{EF779FBC-9A7C-46DF-BE4E-A550BDAB7E65}" destId="{980CE7FE-8A8F-4314-81FC-E46BF4F24D4A}" srcOrd="3" destOrd="0" presId="urn:microsoft.com/office/officeart/2005/8/layout/process4"/>
    <dgm:cxn modelId="{F02B515E-71C5-4E9F-B290-2DC6FD8183DA}" type="presParOf" srcId="{EF779FBC-9A7C-46DF-BE4E-A550BDAB7E65}" destId="{B81442D0-18E6-4395-BE45-0C5393D0386E}" srcOrd="4" destOrd="0" presId="urn:microsoft.com/office/officeart/2005/8/layout/process4"/>
    <dgm:cxn modelId="{B69F4839-F017-4F47-A01C-3FFF581E360F}" type="presParOf" srcId="{B81442D0-18E6-4395-BE45-0C5393D0386E}" destId="{B9FB1021-1B30-4A4C-AFD2-16A975607578}" srcOrd="0" destOrd="0" presId="urn:microsoft.com/office/officeart/2005/8/layout/process4"/>
    <dgm:cxn modelId="{8EF183D8-0C26-45CD-973F-FC79C3EAD2F5}" type="presParOf" srcId="{EF779FBC-9A7C-46DF-BE4E-A550BDAB7E65}" destId="{7D58B2DA-AA91-4AD4-B1CC-B776A1D28A08}" srcOrd="5" destOrd="0" presId="urn:microsoft.com/office/officeart/2005/8/layout/process4"/>
    <dgm:cxn modelId="{EBE35793-9155-436A-A9FB-99C6E148F30E}" type="presParOf" srcId="{EF779FBC-9A7C-46DF-BE4E-A550BDAB7E65}" destId="{4262A7DB-4B65-407D-94CD-E7F002A2B493}" srcOrd="6" destOrd="0" presId="urn:microsoft.com/office/officeart/2005/8/layout/process4"/>
    <dgm:cxn modelId="{00D5257D-411E-4079-AF6C-9497335AFDA1}" type="presParOf" srcId="{4262A7DB-4B65-407D-94CD-E7F002A2B493}" destId="{EEE1C552-8AE7-4ED2-8F28-CD16943F0DEE}" srcOrd="0" destOrd="0" presId="urn:microsoft.com/office/officeart/2005/8/layout/process4"/>
    <dgm:cxn modelId="{B54AB302-6C22-4F4E-977F-D1BC2704CEE6}" type="presParOf" srcId="{EF779FBC-9A7C-46DF-BE4E-A550BDAB7E65}" destId="{2B029B3E-67DE-4C60-BD5A-E4C5193E1F17}" srcOrd="7" destOrd="0" presId="urn:microsoft.com/office/officeart/2005/8/layout/process4"/>
    <dgm:cxn modelId="{77DB252F-818B-45CD-91BA-5A58178756F3}" type="presParOf" srcId="{EF779FBC-9A7C-46DF-BE4E-A550BDAB7E65}" destId="{9F418979-FCCB-4966-9E23-5593049A1F78}" srcOrd="8" destOrd="0" presId="urn:microsoft.com/office/officeart/2005/8/layout/process4"/>
    <dgm:cxn modelId="{34E30A94-540B-4EE9-A666-05DD543C2BC7}" type="presParOf" srcId="{9F418979-FCCB-4966-9E23-5593049A1F78}" destId="{A834C6FC-4B66-41CB-8A7A-C3E882D6C464}" srcOrd="0" destOrd="0" presId="urn:microsoft.com/office/officeart/2005/8/layout/process4"/>
    <dgm:cxn modelId="{77B1C57B-E634-4AF4-8690-D8BC285E464A}" type="presParOf" srcId="{EF779FBC-9A7C-46DF-BE4E-A550BDAB7E65}" destId="{DF56E6B0-8F97-4A23-BE90-66099724CBCC}" srcOrd="9" destOrd="0" presId="urn:microsoft.com/office/officeart/2005/8/layout/process4"/>
    <dgm:cxn modelId="{1539EC22-EEB5-45A5-80C2-6057C0FA6AFB}" type="presParOf" srcId="{EF779FBC-9A7C-46DF-BE4E-A550BDAB7E65}" destId="{E4A5BBAE-D80B-439E-A282-ED959F0EBC90}" srcOrd="10" destOrd="0" presId="urn:microsoft.com/office/officeart/2005/8/layout/process4"/>
    <dgm:cxn modelId="{D59C7AC5-00EF-48CE-8F7B-32D4F5A7E263}" type="presParOf" srcId="{E4A5BBAE-D80B-439E-A282-ED959F0EBC90}" destId="{13AEEE24-EB09-42B4-958E-BD3BBFEDF1A5}" srcOrd="0" destOrd="0" presId="urn:microsoft.com/office/officeart/2005/8/layout/process4"/>
    <dgm:cxn modelId="{FE3D3641-419C-4BC8-8E27-905EE2C6F0D5}" type="presParOf" srcId="{EF779FBC-9A7C-46DF-BE4E-A550BDAB7E65}" destId="{96752A86-2ABA-4C8B-B2B4-C9346DD4CA3E}" srcOrd="11" destOrd="0" presId="urn:microsoft.com/office/officeart/2005/8/layout/process4"/>
    <dgm:cxn modelId="{A3EB0908-9FEF-40D6-B48A-8CC89C69C1C1}" type="presParOf" srcId="{EF779FBC-9A7C-46DF-BE4E-A550BDAB7E65}" destId="{2B355B1E-2064-4440-8BE3-4DB78CFB49DF}" srcOrd="12" destOrd="0" presId="urn:microsoft.com/office/officeart/2005/8/layout/process4"/>
    <dgm:cxn modelId="{96971E7C-720B-4056-8442-F3DF4658127A}" type="presParOf" srcId="{2B355B1E-2064-4440-8BE3-4DB78CFB49DF}" destId="{65AC87AC-2625-4E31-BFE4-7DE507AF95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3F7674-24D6-4EDA-B1F4-6CC858AD11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A05E9DD-BCF3-48DD-863B-2E4C6D3A97ED}">
      <dgm:prSet phldrT="[Text]" custT="1"/>
      <dgm:spPr/>
      <dgm:t>
        <a:bodyPr/>
        <a:lstStyle/>
        <a:p>
          <a:r>
            <a:rPr lang="en-US" sz="1800" b="0" dirty="0" smtClean="0">
              <a:solidFill>
                <a:schemeClr val="tx1"/>
              </a:solidFill>
            </a:rPr>
            <a:t>Technology Planning</a:t>
          </a:r>
          <a:endParaRPr lang="en-US" sz="1800" b="0" dirty="0">
            <a:solidFill>
              <a:schemeClr val="tx1"/>
            </a:solidFill>
          </a:endParaRPr>
        </a:p>
      </dgm:t>
    </dgm:pt>
    <dgm:pt modelId="{24D48C8D-017A-4F2C-A639-D62C4577C55A}" type="parTrans" cxnId="{19FA0E21-F60C-43A5-9BE3-4E53576E5D79}">
      <dgm:prSet/>
      <dgm:spPr/>
      <dgm:t>
        <a:bodyPr/>
        <a:lstStyle/>
        <a:p>
          <a:endParaRPr lang="en-US"/>
        </a:p>
      </dgm:t>
    </dgm:pt>
    <dgm:pt modelId="{D12BDAAB-47A1-44F8-B4BF-412CE87F91F5}" type="sibTrans" cxnId="{19FA0E21-F60C-43A5-9BE3-4E53576E5D79}">
      <dgm:prSet/>
      <dgm:spPr/>
      <dgm:t>
        <a:bodyPr/>
        <a:lstStyle/>
        <a:p>
          <a:endParaRPr lang="en-US"/>
        </a:p>
      </dgm:t>
    </dgm:pt>
    <dgm:pt modelId="{9EB95CD0-7DC5-4203-A0F2-60B3E99A85B3}">
      <dgm:prSet phldrT="[Text]" custT="1"/>
      <dgm:spPr/>
      <dgm:t>
        <a:bodyPr/>
        <a:lstStyle/>
        <a:p>
          <a:r>
            <a:rPr lang="en-US" sz="2400" b="1" i="1" dirty="0" smtClean="0">
              <a:solidFill>
                <a:schemeClr val="tx1"/>
              </a:solidFill>
            </a:rPr>
            <a:t>FCC Form 486</a:t>
          </a:r>
          <a:endParaRPr lang="en-US" sz="2400" b="1" i="1" dirty="0">
            <a:solidFill>
              <a:schemeClr val="tx1"/>
            </a:solidFill>
          </a:endParaRPr>
        </a:p>
      </dgm:t>
    </dgm:pt>
    <dgm:pt modelId="{65F49274-71D4-4649-AEAA-067082794492}" type="parTrans" cxnId="{C5AFC137-293C-4C6F-957C-BEC09A6783CF}">
      <dgm:prSet/>
      <dgm:spPr/>
      <dgm:t>
        <a:bodyPr/>
        <a:lstStyle/>
        <a:p>
          <a:endParaRPr lang="en-US"/>
        </a:p>
      </dgm:t>
    </dgm:pt>
    <dgm:pt modelId="{5074D448-DA1F-4DAE-B990-2383E3DB5FE5}" type="sibTrans" cxnId="{C5AFC137-293C-4C6F-957C-BEC09A6783CF}">
      <dgm:prSet/>
      <dgm:spPr/>
      <dgm:t>
        <a:bodyPr/>
        <a:lstStyle/>
        <a:p>
          <a:endParaRPr lang="en-US"/>
        </a:p>
      </dgm:t>
    </dgm:pt>
    <dgm:pt modelId="{8D217995-6D68-4007-B17F-B51F3C0C585E}">
      <dgm:prSet phldrT="[Text]" custT="1"/>
      <dgm:spPr/>
      <dgm:t>
        <a:bodyPr/>
        <a:lstStyle/>
        <a:p>
          <a:r>
            <a:rPr lang="en-US" sz="1800" dirty="0" smtClean="0">
              <a:solidFill>
                <a:schemeClr val="tx1"/>
              </a:solidFill>
            </a:rPr>
            <a:t>FCC Forms 472 (BEAR) and 474 (SPI)</a:t>
          </a:r>
          <a:endParaRPr lang="en-US" sz="1800" dirty="0">
            <a:solidFill>
              <a:schemeClr val="tx1"/>
            </a:solidFill>
          </a:endParaRPr>
        </a:p>
      </dgm:t>
    </dgm:pt>
    <dgm:pt modelId="{7F4268B4-834C-4FAD-BE3F-3AF055EB3AF1}" type="parTrans" cxnId="{04E65772-39CC-422E-AEFD-76BA875CAEAA}">
      <dgm:prSet/>
      <dgm:spPr/>
      <dgm:t>
        <a:bodyPr/>
        <a:lstStyle/>
        <a:p>
          <a:endParaRPr lang="en-US"/>
        </a:p>
      </dgm:t>
    </dgm:pt>
    <dgm:pt modelId="{F3AB46A3-CAB3-45B0-AF21-F94E50476F2C}" type="sibTrans" cxnId="{04E65772-39CC-422E-AEFD-76BA875CAEAA}">
      <dgm:prSet/>
      <dgm:spPr/>
      <dgm:t>
        <a:bodyPr/>
        <a:lstStyle/>
        <a:p>
          <a:endParaRPr lang="en-US"/>
        </a:p>
      </dgm:t>
    </dgm:pt>
    <dgm:pt modelId="{77AC7BAF-B5A0-494C-8612-9B757D162DCA}">
      <dgm:prSet custT="1"/>
      <dgm:spPr/>
      <dgm:t>
        <a:bodyPr/>
        <a:lstStyle/>
        <a:p>
          <a:r>
            <a:rPr lang="en-US" sz="1800" dirty="0" smtClean="0">
              <a:solidFill>
                <a:schemeClr val="tx1"/>
              </a:solidFill>
            </a:rPr>
            <a:t>Competitive Bidding</a:t>
          </a:r>
          <a:endParaRPr lang="en-US" sz="1800" dirty="0">
            <a:solidFill>
              <a:schemeClr val="tx1"/>
            </a:solidFill>
          </a:endParaRPr>
        </a:p>
      </dgm:t>
    </dgm:pt>
    <dgm:pt modelId="{F5E8B7EA-814E-4728-AFCA-9CDB7E756CE4}" type="parTrans" cxnId="{733B2B79-782E-4922-BF1E-BA8DA4736C13}">
      <dgm:prSet/>
      <dgm:spPr/>
      <dgm:t>
        <a:bodyPr/>
        <a:lstStyle/>
        <a:p>
          <a:endParaRPr lang="en-US"/>
        </a:p>
      </dgm:t>
    </dgm:pt>
    <dgm:pt modelId="{688ED1BF-58BB-4DB5-BD6B-4C4B2EABCCB2}" type="sibTrans" cxnId="{733B2B79-782E-4922-BF1E-BA8DA4736C13}">
      <dgm:prSet/>
      <dgm:spPr/>
      <dgm:t>
        <a:bodyPr/>
        <a:lstStyle/>
        <a:p>
          <a:endParaRPr lang="en-US"/>
        </a:p>
      </dgm:t>
    </dgm:pt>
    <dgm:pt modelId="{ED12FEFA-7A93-47C2-B951-1B71D0CDDCBC}">
      <dgm:prSet custT="1"/>
      <dgm:spPr/>
      <dgm:t>
        <a:bodyPr/>
        <a:lstStyle/>
        <a:p>
          <a:r>
            <a:rPr lang="en-US" sz="1800" dirty="0" smtClean="0">
              <a:solidFill>
                <a:schemeClr val="tx1"/>
              </a:solidFill>
            </a:rPr>
            <a:t>FCC Form 470</a:t>
          </a:r>
          <a:endParaRPr lang="en-US" sz="1800" dirty="0">
            <a:solidFill>
              <a:schemeClr val="tx1"/>
            </a:solidFill>
          </a:endParaRPr>
        </a:p>
      </dgm:t>
    </dgm:pt>
    <dgm:pt modelId="{E82F275B-D4FC-476D-B546-D3208C74C993}" type="parTrans" cxnId="{48D0843B-C440-4451-B4A9-74E7A4AE7531}">
      <dgm:prSet/>
      <dgm:spPr/>
      <dgm:t>
        <a:bodyPr/>
        <a:lstStyle/>
        <a:p>
          <a:endParaRPr lang="en-US"/>
        </a:p>
      </dgm:t>
    </dgm:pt>
    <dgm:pt modelId="{99BAD6BE-854C-43AB-90BA-B98E2608CF74}" type="sibTrans" cxnId="{48D0843B-C440-4451-B4A9-74E7A4AE7531}">
      <dgm:prSet/>
      <dgm:spPr/>
      <dgm:t>
        <a:bodyPr/>
        <a:lstStyle/>
        <a:p>
          <a:endParaRPr lang="en-US"/>
        </a:p>
      </dgm:t>
    </dgm:pt>
    <dgm:pt modelId="{B1C06716-030F-4272-B712-66F5BC409589}">
      <dgm:prSet custT="1"/>
      <dgm:spPr/>
      <dgm:t>
        <a:bodyPr/>
        <a:lstStyle/>
        <a:p>
          <a:r>
            <a:rPr lang="en-US" sz="1800" dirty="0" smtClean="0">
              <a:solidFill>
                <a:schemeClr val="tx1"/>
              </a:solidFill>
            </a:rPr>
            <a:t>Application Review and FCDL</a:t>
          </a:r>
          <a:endParaRPr lang="en-US" sz="1800" dirty="0">
            <a:solidFill>
              <a:schemeClr val="tx1"/>
            </a:solidFill>
          </a:endParaRPr>
        </a:p>
      </dgm:t>
    </dgm:pt>
    <dgm:pt modelId="{B53E6C9B-2A17-4E65-95A1-7C2D12F79AAE}" type="parTrans" cxnId="{2075A421-22A0-4EB8-BF31-9EE3013FB0C7}">
      <dgm:prSet/>
      <dgm:spPr/>
      <dgm:t>
        <a:bodyPr/>
        <a:lstStyle/>
        <a:p>
          <a:endParaRPr lang="en-US"/>
        </a:p>
      </dgm:t>
    </dgm:pt>
    <dgm:pt modelId="{552824FD-C037-4F04-8627-BD4355B856A9}" type="sibTrans" cxnId="{2075A421-22A0-4EB8-BF31-9EE3013FB0C7}">
      <dgm:prSet/>
      <dgm:spPr/>
      <dgm:t>
        <a:bodyPr/>
        <a:lstStyle/>
        <a:p>
          <a:endParaRPr lang="en-US"/>
        </a:p>
      </dgm:t>
    </dgm:pt>
    <dgm:pt modelId="{B1B77D4E-9DA8-4928-A954-ACC2ACA7F61C}">
      <dgm:prSet custT="1"/>
      <dgm:spPr/>
      <dgm:t>
        <a:bodyPr/>
        <a:lstStyle/>
        <a:p>
          <a:r>
            <a:rPr lang="en-US" sz="1800" dirty="0" smtClean="0">
              <a:solidFill>
                <a:schemeClr val="tx1"/>
              </a:solidFill>
            </a:rPr>
            <a:t>FCC Form 471</a:t>
          </a:r>
          <a:endParaRPr lang="en-US" sz="1800" dirty="0">
            <a:solidFill>
              <a:schemeClr val="tx1"/>
            </a:solidFill>
          </a:endParaRPr>
        </a:p>
      </dgm:t>
    </dgm:pt>
    <dgm:pt modelId="{124A25B2-F66B-4D39-A1FF-3960C6F2F030}" type="parTrans" cxnId="{70B7FEA0-C27D-4629-8B37-CFA1E0E336B4}">
      <dgm:prSet/>
      <dgm:spPr/>
      <dgm:t>
        <a:bodyPr/>
        <a:lstStyle/>
        <a:p>
          <a:endParaRPr lang="en-US"/>
        </a:p>
      </dgm:t>
    </dgm:pt>
    <dgm:pt modelId="{722D2E87-A3CC-45A7-8463-A5844AE2F955}" type="sibTrans" cxnId="{70B7FEA0-C27D-4629-8B37-CFA1E0E336B4}">
      <dgm:prSet/>
      <dgm:spPr/>
      <dgm:t>
        <a:bodyPr/>
        <a:lstStyle/>
        <a:p>
          <a:endParaRPr lang="en-US"/>
        </a:p>
      </dgm:t>
    </dgm:pt>
    <dgm:pt modelId="{EF779FBC-9A7C-46DF-BE4E-A550BDAB7E65}" type="pres">
      <dgm:prSet presAssocID="{C43F7674-24D6-4EDA-B1F4-6CC858AD110B}" presName="Name0" presStyleCnt="0">
        <dgm:presLayoutVars>
          <dgm:dir/>
          <dgm:animLvl val="lvl"/>
          <dgm:resizeHandles val="exact"/>
        </dgm:presLayoutVars>
      </dgm:prSet>
      <dgm:spPr/>
      <dgm:t>
        <a:bodyPr/>
        <a:lstStyle/>
        <a:p>
          <a:endParaRPr lang="en-US"/>
        </a:p>
      </dgm:t>
    </dgm:pt>
    <dgm:pt modelId="{22084910-5C5B-4696-A6FE-C248B79C9823}" type="pres">
      <dgm:prSet presAssocID="{8D217995-6D68-4007-B17F-B51F3C0C585E}" presName="boxAndChildren" presStyleCnt="0"/>
      <dgm:spPr/>
    </dgm:pt>
    <dgm:pt modelId="{220A5B2E-F4CF-4A51-99A5-EF9253E0BF07}" type="pres">
      <dgm:prSet presAssocID="{8D217995-6D68-4007-B17F-B51F3C0C585E}" presName="parentTextBox" presStyleLbl="node1" presStyleIdx="0" presStyleCnt="7"/>
      <dgm:spPr/>
      <dgm:t>
        <a:bodyPr/>
        <a:lstStyle/>
        <a:p>
          <a:endParaRPr lang="en-US"/>
        </a:p>
      </dgm:t>
    </dgm:pt>
    <dgm:pt modelId="{6468F6D9-4350-476E-A2C5-262D825B3979}" type="pres">
      <dgm:prSet presAssocID="{5074D448-DA1F-4DAE-B990-2383E3DB5FE5}" presName="sp" presStyleCnt="0"/>
      <dgm:spPr/>
    </dgm:pt>
    <dgm:pt modelId="{E43A3544-CAD8-4904-B1FB-FAA3E08D354C}" type="pres">
      <dgm:prSet presAssocID="{9EB95CD0-7DC5-4203-A0F2-60B3E99A85B3}" presName="arrowAndChildren" presStyleCnt="0"/>
      <dgm:spPr/>
    </dgm:pt>
    <dgm:pt modelId="{25064B97-320E-4988-B04B-A1BB76665A88}" type="pres">
      <dgm:prSet presAssocID="{9EB95CD0-7DC5-4203-A0F2-60B3E99A85B3}" presName="parentTextArrow" presStyleLbl="node1" presStyleIdx="1" presStyleCnt="7"/>
      <dgm:spPr/>
      <dgm:t>
        <a:bodyPr/>
        <a:lstStyle/>
        <a:p>
          <a:endParaRPr lang="en-US"/>
        </a:p>
      </dgm:t>
    </dgm:pt>
    <dgm:pt modelId="{980CE7FE-8A8F-4314-81FC-E46BF4F24D4A}" type="pres">
      <dgm:prSet presAssocID="{552824FD-C037-4F04-8627-BD4355B856A9}" presName="sp" presStyleCnt="0"/>
      <dgm:spPr/>
    </dgm:pt>
    <dgm:pt modelId="{B81442D0-18E6-4395-BE45-0C5393D0386E}" type="pres">
      <dgm:prSet presAssocID="{B1C06716-030F-4272-B712-66F5BC409589}" presName="arrowAndChildren" presStyleCnt="0"/>
      <dgm:spPr/>
    </dgm:pt>
    <dgm:pt modelId="{B9FB1021-1B30-4A4C-AFD2-16A975607578}" type="pres">
      <dgm:prSet presAssocID="{B1C06716-030F-4272-B712-66F5BC409589}" presName="parentTextArrow" presStyleLbl="node1" presStyleIdx="2" presStyleCnt="7" custLinFactNeighborY="-2067"/>
      <dgm:spPr/>
      <dgm:t>
        <a:bodyPr/>
        <a:lstStyle/>
        <a:p>
          <a:endParaRPr lang="en-US"/>
        </a:p>
      </dgm:t>
    </dgm:pt>
    <dgm:pt modelId="{7D58B2DA-AA91-4AD4-B1CC-B776A1D28A08}" type="pres">
      <dgm:prSet presAssocID="{722D2E87-A3CC-45A7-8463-A5844AE2F955}" presName="sp" presStyleCnt="0"/>
      <dgm:spPr/>
    </dgm:pt>
    <dgm:pt modelId="{4262A7DB-4B65-407D-94CD-E7F002A2B493}" type="pres">
      <dgm:prSet presAssocID="{B1B77D4E-9DA8-4928-A954-ACC2ACA7F61C}" presName="arrowAndChildren" presStyleCnt="0"/>
      <dgm:spPr/>
    </dgm:pt>
    <dgm:pt modelId="{EEE1C552-8AE7-4ED2-8F28-CD16943F0DEE}" type="pres">
      <dgm:prSet presAssocID="{B1B77D4E-9DA8-4928-A954-ACC2ACA7F61C}" presName="parentTextArrow" presStyleLbl="node1" presStyleIdx="3" presStyleCnt="7"/>
      <dgm:spPr/>
      <dgm:t>
        <a:bodyPr/>
        <a:lstStyle/>
        <a:p>
          <a:endParaRPr lang="en-US"/>
        </a:p>
      </dgm:t>
    </dgm:pt>
    <dgm:pt modelId="{2B029B3E-67DE-4C60-BD5A-E4C5193E1F17}" type="pres">
      <dgm:prSet presAssocID="{688ED1BF-58BB-4DB5-BD6B-4C4B2EABCCB2}" presName="sp" presStyleCnt="0"/>
      <dgm:spPr/>
    </dgm:pt>
    <dgm:pt modelId="{9F418979-FCCB-4966-9E23-5593049A1F78}" type="pres">
      <dgm:prSet presAssocID="{77AC7BAF-B5A0-494C-8612-9B757D162DCA}" presName="arrowAndChildren" presStyleCnt="0"/>
      <dgm:spPr/>
    </dgm:pt>
    <dgm:pt modelId="{A834C6FC-4B66-41CB-8A7A-C3E882D6C464}" type="pres">
      <dgm:prSet presAssocID="{77AC7BAF-B5A0-494C-8612-9B757D162DCA}" presName="parentTextArrow" presStyleLbl="node1" presStyleIdx="4" presStyleCnt="7"/>
      <dgm:spPr/>
      <dgm:t>
        <a:bodyPr/>
        <a:lstStyle/>
        <a:p>
          <a:endParaRPr lang="en-US"/>
        </a:p>
      </dgm:t>
    </dgm:pt>
    <dgm:pt modelId="{DF56E6B0-8F97-4A23-BE90-66099724CBCC}" type="pres">
      <dgm:prSet presAssocID="{99BAD6BE-854C-43AB-90BA-B98E2608CF74}" presName="sp" presStyleCnt="0"/>
      <dgm:spPr/>
    </dgm:pt>
    <dgm:pt modelId="{E4A5BBAE-D80B-439E-A282-ED959F0EBC90}" type="pres">
      <dgm:prSet presAssocID="{ED12FEFA-7A93-47C2-B951-1B71D0CDDCBC}" presName="arrowAndChildren" presStyleCnt="0"/>
      <dgm:spPr/>
    </dgm:pt>
    <dgm:pt modelId="{13AEEE24-EB09-42B4-958E-BD3BBFEDF1A5}" type="pres">
      <dgm:prSet presAssocID="{ED12FEFA-7A93-47C2-B951-1B71D0CDDCBC}" presName="parentTextArrow" presStyleLbl="node1" presStyleIdx="5" presStyleCnt="7" custLinFactNeighborX="-4918" custLinFactNeighborY="-3294"/>
      <dgm:spPr/>
      <dgm:t>
        <a:bodyPr/>
        <a:lstStyle/>
        <a:p>
          <a:endParaRPr lang="en-US"/>
        </a:p>
      </dgm:t>
    </dgm:pt>
    <dgm:pt modelId="{96752A86-2ABA-4C8B-B2B4-C9346DD4CA3E}" type="pres">
      <dgm:prSet presAssocID="{D12BDAAB-47A1-44F8-B4BF-412CE87F91F5}" presName="sp" presStyleCnt="0"/>
      <dgm:spPr/>
    </dgm:pt>
    <dgm:pt modelId="{2B355B1E-2064-4440-8BE3-4DB78CFB49DF}" type="pres">
      <dgm:prSet presAssocID="{3A05E9DD-BCF3-48DD-863B-2E4C6D3A97ED}" presName="arrowAndChildren" presStyleCnt="0"/>
      <dgm:spPr/>
    </dgm:pt>
    <dgm:pt modelId="{65AC87AC-2625-4E31-BFE4-7DE507AF95DE}" type="pres">
      <dgm:prSet presAssocID="{3A05E9DD-BCF3-48DD-863B-2E4C6D3A97ED}" presName="parentTextArrow" presStyleLbl="node1" presStyleIdx="6" presStyleCnt="7"/>
      <dgm:spPr/>
      <dgm:t>
        <a:bodyPr/>
        <a:lstStyle/>
        <a:p>
          <a:endParaRPr lang="en-US"/>
        </a:p>
      </dgm:t>
    </dgm:pt>
  </dgm:ptLst>
  <dgm:cxnLst>
    <dgm:cxn modelId="{AA8CC044-90EA-4CC8-B74C-D1B59B3E2150}" type="presOf" srcId="{C43F7674-24D6-4EDA-B1F4-6CC858AD110B}" destId="{EF779FBC-9A7C-46DF-BE4E-A550BDAB7E65}" srcOrd="0" destOrd="0" presId="urn:microsoft.com/office/officeart/2005/8/layout/process4"/>
    <dgm:cxn modelId="{2075A421-22A0-4EB8-BF31-9EE3013FB0C7}" srcId="{C43F7674-24D6-4EDA-B1F4-6CC858AD110B}" destId="{B1C06716-030F-4272-B712-66F5BC409589}" srcOrd="4" destOrd="0" parTransId="{B53E6C9B-2A17-4E65-95A1-7C2D12F79AAE}" sibTransId="{552824FD-C037-4F04-8627-BD4355B856A9}"/>
    <dgm:cxn modelId="{70B7FEA0-C27D-4629-8B37-CFA1E0E336B4}" srcId="{C43F7674-24D6-4EDA-B1F4-6CC858AD110B}" destId="{B1B77D4E-9DA8-4928-A954-ACC2ACA7F61C}" srcOrd="3" destOrd="0" parTransId="{124A25B2-F66B-4D39-A1FF-3960C6F2F030}" sibTransId="{722D2E87-A3CC-45A7-8463-A5844AE2F955}"/>
    <dgm:cxn modelId="{48D0843B-C440-4451-B4A9-74E7A4AE7531}" srcId="{C43F7674-24D6-4EDA-B1F4-6CC858AD110B}" destId="{ED12FEFA-7A93-47C2-B951-1B71D0CDDCBC}" srcOrd="1" destOrd="0" parTransId="{E82F275B-D4FC-476D-B546-D3208C74C993}" sibTransId="{99BAD6BE-854C-43AB-90BA-B98E2608CF74}"/>
    <dgm:cxn modelId="{04E65772-39CC-422E-AEFD-76BA875CAEAA}" srcId="{C43F7674-24D6-4EDA-B1F4-6CC858AD110B}" destId="{8D217995-6D68-4007-B17F-B51F3C0C585E}" srcOrd="6" destOrd="0" parTransId="{7F4268B4-834C-4FAD-BE3F-3AF055EB3AF1}" sibTransId="{F3AB46A3-CAB3-45B0-AF21-F94E50476F2C}"/>
    <dgm:cxn modelId="{71D02D82-C767-48E3-9922-D6139F2632BD}" type="presOf" srcId="{3A05E9DD-BCF3-48DD-863B-2E4C6D3A97ED}" destId="{65AC87AC-2625-4E31-BFE4-7DE507AF95DE}" srcOrd="0" destOrd="0" presId="urn:microsoft.com/office/officeart/2005/8/layout/process4"/>
    <dgm:cxn modelId="{2DA9AF09-ED5D-4565-80B9-1CB2654492C5}" type="presOf" srcId="{77AC7BAF-B5A0-494C-8612-9B757D162DCA}" destId="{A834C6FC-4B66-41CB-8A7A-C3E882D6C464}" srcOrd="0" destOrd="0" presId="urn:microsoft.com/office/officeart/2005/8/layout/process4"/>
    <dgm:cxn modelId="{9C27C0F9-B766-4E17-83A6-31B1B5D05F29}" type="presOf" srcId="{ED12FEFA-7A93-47C2-B951-1B71D0CDDCBC}" destId="{13AEEE24-EB09-42B4-958E-BD3BBFEDF1A5}" srcOrd="0" destOrd="0" presId="urn:microsoft.com/office/officeart/2005/8/layout/process4"/>
    <dgm:cxn modelId="{E3A9789B-EF05-42A9-B3E3-9FA683EF7008}" type="presOf" srcId="{9EB95CD0-7DC5-4203-A0F2-60B3E99A85B3}" destId="{25064B97-320E-4988-B04B-A1BB76665A88}" srcOrd="0" destOrd="0" presId="urn:microsoft.com/office/officeart/2005/8/layout/process4"/>
    <dgm:cxn modelId="{5B2ABC64-7BB7-4168-8E8E-C9E705933FB5}" type="presOf" srcId="{B1C06716-030F-4272-B712-66F5BC409589}" destId="{B9FB1021-1B30-4A4C-AFD2-16A975607578}" srcOrd="0" destOrd="0" presId="urn:microsoft.com/office/officeart/2005/8/layout/process4"/>
    <dgm:cxn modelId="{65BEC700-C9CD-4274-8DF8-A2F63C31D1EE}" type="presOf" srcId="{B1B77D4E-9DA8-4928-A954-ACC2ACA7F61C}" destId="{EEE1C552-8AE7-4ED2-8F28-CD16943F0DEE}" srcOrd="0" destOrd="0" presId="urn:microsoft.com/office/officeart/2005/8/layout/process4"/>
    <dgm:cxn modelId="{19FA0E21-F60C-43A5-9BE3-4E53576E5D79}" srcId="{C43F7674-24D6-4EDA-B1F4-6CC858AD110B}" destId="{3A05E9DD-BCF3-48DD-863B-2E4C6D3A97ED}" srcOrd="0" destOrd="0" parTransId="{24D48C8D-017A-4F2C-A639-D62C4577C55A}" sibTransId="{D12BDAAB-47A1-44F8-B4BF-412CE87F91F5}"/>
    <dgm:cxn modelId="{E208E1F2-2ABF-4570-93A5-D203145569C7}" type="presOf" srcId="{8D217995-6D68-4007-B17F-B51F3C0C585E}" destId="{220A5B2E-F4CF-4A51-99A5-EF9253E0BF07}" srcOrd="0" destOrd="0" presId="urn:microsoft.com/office/officeart/2005/8/layout/process4"/>
    <dgm:cxn modelId="{733B2B79-782E-4922-BF1E-BA8DA4736C13}" srcId="{C43F7674-24D6-4EDA-B1F4-6CC858AD110B}" destId="{77AC7BAF-B5A0-494C-8612-9B757D162DCA}" srcOrd="2" destOrd="0" parTransId="{F5E8B7EA-814E-4728-AFCA-9CDB7E756CE4}" sibTransId="{688ED1BF-58BB-4DB5-BD6B-4C4B2EABCCB2}"/>
    <dgm:cxn modelId="{C5AFC137-293C-4C6F-957C-BEC09A6783CF}" srcId="{C43F7674-24D6-4EDA-B1F4-6CC858AD110B}" destId="{9EB95CD0-7DC5-4203-A0F2-60B3E99A85B3}" srcOrd="5" destOrd="0" parTransId="{65F49274-71D4-4649-AEAA-067082794492}" sibTransId="{5074D448-DA1F-4DAE-B990-2383E3DB5FE5}"/>
    <dgm:cxn modelId="{75A677E1-E0EB-4640-8D86-18E102CCBEFB}" type="presParOf" srcId="{EF779FBC-9A7C-46DF-BE4E-A550BDAB7E65}" destId="{22084910-5C5B-4696-A6FE-C248B79C9823}" srcOrd="0" destOrd="0" presId="urn:microsoft.com/office/officeart/2005/8/layout/process4"/>
    <dgm:cxn modelId="{FEE0859C-86E0-4D9E-8F4D-0D75F338706E}" type="presParOf" srcId="{22084910-5C5B-4696-A6FE-C248B79C9823}" destId="{220A5B2E-F4CF-4A51-99A5-EF9253E0BF07}" srcOrd="0" destOrd="0" presId="urn:microsoft.com/office/officeart/2005/8/layout/process4"/>
    <dgm:cxn modelId="{664EF2DA-CCA8-49BB-829A-A2A223B08685}" type="presParOf" srcId="{EF779FBC-9A7C-46DF-BE4E-A550BDAB7E65}" destId="{6468F6D9-4350-476E-A2C5-262D825B3979}" srcOrd="1" destOrd="0" presId="urn:microsoft.com/office/officeart/2005/8/layout/process4"/>
    <dgm:cxn modelId="{ED6A344D-5060-484E-A086-330C34D20B8E}" type="presParOf" srcId="{EF779FBC-9A7C-46DF-BE4E-A550BDAB7E65}" destId="{E43A3544-CAD8-4904-B1FB-FAA3E08D354C}" srcOrd="2" destOrd="0" presId="urn:microsoft.com/office/officeart/2005/8/layout/process4"/>
    <dgm:cxn modelId="{57745833-F9A3-47DE-A9DE-1CA792EEF8D9}" type="presParOf" srcId="{E43A3544-CAD8-4904-B1FB-FAA3E08D354C}" destId="{25064B97-320E-4988-B04B-A1BB76665A88}" srcOrd="0" destOrd="0" presId="urn:microsoft.com/office/officeart/2005/8/layout/process4"/>
    <dgm:cxn modelId="{8D9C196E-330A-408A-A9E8-DA14EB0A8475}" type="presParOf" srcId="{EF779FBC-9A7C-46DF-BE4E-A550BDAB7E65}" destId="{980CE7FE-8A8F-4314-81FC-E46BF4F24D4A}" srcOrd="3" destOrd="0" presId="urn:microsoft.com/office/officeart/2005/8/layout/process4"/>
    <dgm:cxn modelId="{2A597459-3169-4678-B2F0-5AB166C2FDCE}" type="presParOf" srcId="{EF779FBC-9A7C-46DF-BE4E-A550BDAB7E65}" destId="{B81442D0-18E6-4395-BE45-0C5393D0386E}" srcOrd="4" destOrd="0" presId="urn:microsoft.com/office/officeart/2005/8/layout/process4"/>
    <dgm:cxn modelId="{44E4DF42-0473-4F80-9B85-E38907734A8B}" type="presParOf" srcId="{B81442D0-18E6-4395-BE45-0C5393D0386E}" destId="{B9FB1021-1B30-4A4C-AFD2-16A975607578}" srcOrd="0" destOrd="0" presId="urn:microsoft.com/office/officeart/2005/8/layout/process4"/>
    <dgm:cxn modelId="{1B10E3E4-F0C2-4E7D-94CF-D4DBCD1BD3C4}" type="presParOf" srcId="{EF779FBC-9A7C-46DF-BE4E-A550BDAB7E65}" destId="{7D58B2DA-AA91-4AD4-B1CC-B776A1D28A08}" srcOrd="5" destOrd="0" presId="urn:microsoft.com/office/officeart/2005/8/layout/process4"/>
    <dgm:cxn modelId="{F2632B35-0F3C-43BA-8A1E-29CC6D0EE305}" type="presParOf" srcId="{EF779FBC-9A7C-46DF-BE4E-A550BDAB7E65}" destId="{4262A7DB-4B65-407D-94CD-E7F002A2B493}" srcOrd="6" destOrd="0" presId="urn:microsoft.com/office/officeart/2005/8/layout/process4"/>
    <dgm:cxn modelId="{B5599B15-4DEA-49A1-BB14-220A366BBE63}" type="presParOf" srcId="{4262A7DB-4B65-407D-94CD-E7F002A2B493}" destId="{EEE1C552-8AE7-4ED2-8F28-CD16943F0DEE}" srcOrd="0" destOrd="0" presId="urn:microsoft.com/office/officeart/2005/8/layout/process4"/>
    <dgm:cxn modelId="{4B18DC8D-27F2-4FC2-A2A9-F7D72B393AD8}" type="presParOf" srcId="{EF779FBC-9A7C-46DF-BE4E-A550BDAB7E65}" destId="{2B029B3E-67DE-4C60-BD5A-E4C5193E1F17}" srcOrd="7" destOrd="0" presId="urn:microsoft.com/office/officeart/2005/8/layout/process4"/>
    <dgm:cxn modelId="{7917C005-B78F-4F25-B51A-BBF2F05907E9}" type="presParOf" srcId="{EF779FBC-9A7C-46DF-BE4E-A550BDAB7E65}" destId="{9F418979-FCCB-4966-9E23-5593049A1F78}" srcOrd="8" destOrd="0" presId="urn:microsoft.com/office/officeart/2005/8/layout/process4"/>
    <dgm:cxn modelId="{7C69356C-0266-4788-A8D5-02E1C8E02967}" type="presParOf" srcId="{9F418979-FCCB-4966-9E23-5593049A1F78}" destId="{A834C6FC-4B66-41CB-8A7A-C3E882D6C464}" srcOrd="0" destOrd="0" presId="urn:microsoft.com/office/officeart/2005/8/layout/process4"/>
    <dgm:cxn modelId="{F0F82E2B-FA5E-41AD-8C8D-C2D8F77F3543}" type="presParOf" srcId="{EF779FBC-9A7C-46DF-BE4E-A550BDAB7E65}" destId="{DF56E6B0-8F97-4A23-BE90-66099724CBCC}" srcOrd="9" destOrd="0" presId="urn:microsoft.com/office/officeart/2005/8/layout/process4"/>
    <dgm:cxn modelId="{74E5891A-F878-4B1B-B880-39DEF5E0E1BF}" type="presParOf" srcId="{EF779FBC-9A7C-46DF-BE4E-A550BDAB7E65}" destId="{E4A5BBAE-D80B-439E-A282-ED959F0EBC90}" srcOrd="10" destOrd="0" presId="urn:microsoft.com/office/officeart/2005/8/layout/process4"/>
    <dgm:cxn modelId="{96B3AFC7-B097-4FBD-9BFF-CE1A91DF4F46}" type="presParOf" srcId="{E4A5BBAE-D80B-439E-A282-ED959F0EBC90}" destId="{13AEEE24-EB09-42B4-958E-BD3BBFEDF1A5}" srcOrd="0" destOrd="0" presId="urn:microsoft.com/office/officeart/2005/8/layout/process4"/>
    <dgm:cxn modelId="{591A1B74-44FF-4FE9-86A1-883ED2D2C778}" type="presParOf" srcId="{EF779FBC-9A7C-46DF-BE4E-A550BDAB7E65}" destId="{96752A86-2ABA-4C8B-B2B4-C9346DD4CA3E}" srcOrd="11" destOrd="0" presId="urn:microsoft.com/office/officeart/2005/8/layout/process4"/>
    <dgm:cxn modelId="{322ED09B-AE49-4C53-9721-0DB19999305C}" type="presParOf" srcId="{EF779FBC-9A7C-46DF-BE4E-A550BDAB7E65}" destId="{2B355B1E-2064-4440-8BE3-4DB78CFB49DF}" srcOrd="12" destOrd="0" presId="urn:microsoft.com/office/officeart/2005/8/layout/process4"/>
    <dgm:cxn modelId="{38280D8E-2115-4DE3-8FD4-E5BCA1CEE9CD}" type="presParOf" srcId="{2B355B1E-2064-4440-8BE3-4DB78CFB49DF}" destId="{65AC87AC-2625-4E31-BFE4-7DE507AF95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43F7674-24D6-4EDA-B1F4-6CC858AD11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A05E9DD-BCF3-48DD-863B-2E4C6D3A97ED}">
      <dgm:prSet phldrT="[Text]" custT="1"/>
      <dgm:spPr/>
      <dgm:t>
        <a:bodyPr/>
        <a:lstStyle/>
        <a:p>
          <a:r>
            <a:rPr lang="en-US" sz="1800" b="0" dirty="0" smtClean="0">
              <a:solidFill>
                <a:schemeClr val="tx1"/>
              </a:solidFill>
            </a:rPr>
            <a:t>Technology Planning</a:t>
          </a:r>
          <a:endParaRPr lang="en-US" sz="1800" b="0" dirty="0">
            <a:solidFill>
              <a:schemeClr val="tx1"/>
            </a:solidFill>
          </a:endParaRPr>
        </a:p>
      </dgm:t>
    </dgm:pt>
    <dgm:pt modelId="{24D48C8D-017A-4F2C-A639-D62C4577C55A}" type="parTrans" cxnId="{19FA0E21-F60C-43A5-9BE3-4E53576E5D79}">
      <dgm:prSet/>
      <dgm:spPr/>
      <dgm:t>
        <a:bodyPr/>
        <a:lstStyle/>
        <a:p>
          <a:endParaRPr lang="en-US"/>
        </a:p>
      </dgm:t>
    </dgm:pt>
    <dgm:pt modelId="{D12BDAAB-47A1-44F8-B4BF-412CE87F91F5}" type="sibTrans" cxnId="{19FA0E21-F60C-43A5-9BE3-4E53576E5D79}">
      <dgm:prSet/>
      <dgm:spPr/>
      <dgm:t>
        <a:bodyPr/>
        <a:lstStyle/>
        <a:p>
          <a:endParaRPr lang="en-US"/>
        </a:p>
      </dgm:t>
    </dgm:pt>
    <dgm:pt modelId="{9EB95CD0-7DC5-4203-A0F2-60B3E99A85B3}">
      <dgm:prSet phldrT="[Text]" custT="1"/>
      <dgm:spPr/>
      <dgm:t>
        <a:bodyPr/>
        <a:lstStyle/>
        <a:p>
          <a:r>
            <a:rPr lang="en-US" sz="1800" dirty="0" smtClean="0">
              <a:solidFill>
                <a:schemeClr val="tx1"/>
              </a:solidFill>
            </a:rPr>
            <a:t>FCC Form 486</a:t>
          </a:r>
          <a:endParaRPr lang="en-US" sz="1800" dirty="0">
            <a:solidFill>
              <a:schemeClr val="tx1"/>
            </a:solidFill>
          </a:endParaRPr>
        </a:p>
      </dgm:t>
    </dgm:pt>
    <dgm:pt modelId="{65F49274-71D4-4649-AEAA-067082794492}" type="parTrans" cxnId="{C5AFC137-293C-4C6F-957C-BEC09A6783CF}">
      <dgm:prSet/>
      <dgm:spPr/>
      <dgm:t>
        <a:bodyPr/>
        <a:lstStyle/>
        <a:p>
          <a:endParaRPr lang="en-US"/>
        </a:p>
      </dgm:t>
    </dgm:pt>
    <dgm:pt modelId="{5074D448-DA1F-4DAE-B990-2383E3DB5FE5}" type="sibTrans" cxnId="{C5AFC137-293C-4C6F-957C-BEC09A6783CF}">
      <dgm:prSet/>
      <dgm:spPr/>
      <dgm:t>
        <a:bodyPr/>
        <a:lstStyle/>
        <a:p>
          <a:endParaRPr lang="en-US"/>
        </a:p>
      </dgm:t>
    </dgm:pt>
    <dgm:pt modelId="{8D217995-6D68-4007-B17F-B51F3C0C585E}">
      <dgm:prSet phldrT="[Text]" custT="1"/>
      <dgm:spPr/>
      <dgm:t>
        <a:bodyPr/>
        <a:lstStyle/>
        <a:p>
          <a:pPr algn="ctr"/>
          <a:r>
            <a:rPr lang="en-US" sz="2000" b="1" i="1" dirty="0" smtClean="0">
              <a:solidFill>
                <a:schemeClr val="tx1"/>
              </a:solidFill>
            </a:rPr>
            <a:t>FCC Forms 472 (BEAR) and 474 (SPI)</a:t>
          </a:r>
          <a:endParaRPr lang="en-US" sz="2000" b="1" i="1" dirty="0">
            <a:solidFill>
              <a:schemeClr val="tx1"/>
            </a:solidFill>
          </a:endParaRPr>
        </a:p>
      </dgm:t>
    </dgm:pt>
    <dgm:pt modelId="{7F4268B4-834C-4FAD-BE3F-3AF055EB3AF1}" type="parTrans" cxnId="{04E65772-39CC-422E-AEFD-76BA875CAEAA}">
      <dgm:prSet/>
      <dgm:spPr/>
      <dgm:t>
        <a:bodyPr/>
        <a:lstStyle/>
        <a:p>
          <a:endParaRPr lang="en-US"/>
        </a:p>
      </dgm:t>
    </dgm:pt>
    <dgm:pt modelId="{F3AB46A3-CAB3-45B0-AF21-F94E50476F2C}" type="sibTrans" cxnId="{04E65772-39CC-422E-AEFD-76BA875CAEAA}">
      <dgm:prSet/>
      <dgm:spPr/>
      <dgm:t>
        <a:bodyPr/>
        <a:lstStyle/>
        <a:p>
          <a:endParaRPr lang="en-US"/>
        </a:p>
      </dgm:t>
    </dgm:pt>
    <dgm:pt modelId="{77AC7BAF-B5A0-494C-8612-9B757D162DCA}">
      <dgm:prSet custT="1"/>
      <dgm:spPr/>
      <dgm:t>
        <a:bodyPr/>
        <a:lstStyle/>
        <a:p>
          <a:r>
            <a:rPr lang="en-US" sz="1800" dirty="0" smtClean="0">
              <a:solidFill>
                <a:schemeClr val="tx1"/>
              </a:solidFill>
            </a:rPr>
            <a:t>Competitive Bidding</a:t>
          </a:r>
          <a:endParaRPr lang="en-US" sz="1800" dirty="0">
            <a:solidFill>
              <a:schemeClr val="tx1"/>
            </a:solidFill>
          </a:endParaRPr>
        </a:p>
      </dgm:t>
    </dgm:pt>
    <dgm:pt modelId="{F5E8B7EA-814E-4728-AFCA-9CDB7E756CE4}" type="parTrans" cxnId="{733B2B79-782E-4922-BF1E-BA8DA4736C13}">
      <dgm:prSet/>
      <dgm:spPr/>
      <dgm:t>
        <a:bodyPr/>
        <a:lstStyle/>
        <a:p>
          <a:endParaRPr lang="en-US"/>
        </a:p>
      </dgm:t>
    </dgm:pt>
    <dgm:pt modelId="{688ED1BF-58BB-4DB5-BD6B-4C4B2EABCCB2}" type="sibTrans" cxnId="{733B2B79-782E-4922-BF1E-BA8DA4736C13}">
      <dgm:prSet/>
      <dgm:spPr/>
      <dgm:t>
        <a:bodyPr/>
        <a:lstStyle/>
        <a:p>
          <a:endParaRPr lang="en-US"/>
        </a:p>
      </dgm:t>
    </dgm:pt>
    <dgm:pt modelId="{ED12FEFA-7A93-47C2-B951-1B71D0CDDCBC}">
      <dgm:prSet custT="1"/>
      <dgm:spPr/>
      <dgm:t>
        <a:bodyPr/>
        <a:lstStyle/>
        <a:p>
          <a:r>
            <a:rPr lang="en-US" sz="1800" dirty="0" smtClean="0">
              <a:solidFill>
                <a:schemeClr val="tx1"/>
              </a:solidFill>
            </a:rPr>
            <a:t>FCC Form 470</a:t>
          </a:r>
          <a:endParaRPr lang="en-US" sz="1800" dirty="0">
            <a:solidFill>
              <a:schemeClr val="tx1"/>
            </a:solidFill>
          </a:endParaRPr>
        </a:p>
      </dgm:t>
    </dgm:pt>
    <dgm:pt modelId="{E82F275B-D4FC-476D-B546-D3208C74C993}" type="parTrans" cxnId="{48D0843B-C440-4451-B4A9-74E7A4AE7531}">
      <dgm:prSet/>
      <dgm:spPr/>
      <dgm:t>
        <a:bodyPr/>
        <a:lstStyle/>
        <a:p>
          <a:endParaRPr lang="en-US"/>
        </a:p>
      </dgm:t>
    </dgm:pt>
    <dgm:pt modelId="{99BAD6BE-854C-43AB-90BA-B98E2608CF74}" type="sibTrans" cxnId="{48D0843B-C440-4451-B4A9-74E7A4AE7531}">
      <dgm:prSet/>
      <dgm:spPr/>
      <dgm:t>
        <a:bodyPr/>
        <a:lstStyle/>
        <a:p>
          <a:endParaRPr lang="en-US"/>
        </a:p>
      </dgm:t>
    </dgm:pt>
    <dgm:pt modelId="{B1C06716-030F-4272-B712-66F5BC409589}">
      <dgm:prSet custT="1"/>
      <dgm:spPr/>
      <dgm:t>
        <a:bodyPr/>
        <a:lstStyle/>
        <a:p>
          <a:r>
            <a:rPr lang="en-US" sz="1800" dirty="0" smtClean="0">
              <a:solidFill>
                <a:schemeClr val="tx1"/>
              </a:solidFill>
            </a:rPr>
            <a:t>Application Review and FCDL</a:t>
          </a:r>
          <a:endParaRPr lang="en-US" sz="1800" dirty="0">
            <a:solidFill>
              <a:schemeClr val="tx1"/>
            </a:solidFill>
          </a:endParaRPr>
        </a:p>
      </dgm:t>
    </dgm:pt>
    <dgm:pt modelId="{B53E6C9B-2A17-4E65-95A1-7C2D12F79AAE}" type="parTrans" cxnId="{2075A421-22A0-4EB8-BF31-9EE3013FB0C7}">
      <dgm:prSet/>
      <dgm:spPr/>
      <dgm:t>
        <a:bodyPr/>
        <a:lstStyle/>
        <a:p>
          <a:endParaRPr lang="en-US"/>
        </a:p>
      </dgm:t>
    </dgm:pt>
    <dgm:pt modelId="{552824FD-C037-4F04-8627-BD4355B856A9}" type="sibTrans" cxnId="{2075A421-22A0-4EB8-BF31-9EE3013FB0C7}">
      <dgm:prSet/>
      <dgm:spPr/>
      <dgm:t>
        <a:bodyPr/>
        <a:lstStyle/>
        <a:p>
          <a:endParaRPr lang="en-US"/>
        </a:p>
      </dgm:t>
    </dgm:pt>
    <dgm:pt modelId="{B1B77D4E-9DA8-4928-A954-ACC2ACA7F61C}">
      <dgm:prSet custT="1"/>
      <dgm:spPr/>
      <dgm:t>
        <a:bodyPr/>
        <a:lstStyle/>
        <a:p>
          <a:r>
            <a:rPr lang="en-US" sz="1800" dirty="0" smtClean="0">
              <a:solidFill>
                <a:schemeClr val="tx1"/>
              </a:solidFill>
            </a:rPr>
            <a:t>FCC Form 471</a:t>
          </a:r>
          <a:endParaRPr lang="en-US" sz="1800" dirty="0">
            <a:solidFill>
              <a:schemeClr val="tx1"/>
            </a:solidFill>
          </a:endParaRPr>
        </a:p>
      </dgm:t>
    </dgm:pt>
    <dgm:pt modelId="{124A25B2-F66B-4D39-A1FF-3960C6F2F030}" type="parTrans" cxnId="{70B7FEA0-C27D-4629-8B37-CFA1E0E336B4}">
      <dgm:prSet/>
      <dgm:spPr/>
      <dgm:t>
        <a:bodyPr/>
        <a:lstStyle/>
        <a:p>
          <a:endParaRPr lang="en-US"/>
        </a:p>
      </dgm:t>
    </dgm:pt>
    <dgm:pt modelId="{722D2E87-A3CC-45A7-8463-A5844AE2F955}" type="sibTrans" cxnId="{70B7FEA0-C27D-4629-8B37-CFA1E0E336B4}">
      <dgm:prSet/>
      <dgm:spPr/>
      <dgm:t>
        <a:bodyPr/>
        <a:lstStyle/>
        <a:p>
          <a:endParaRPr lang="en-US"/>
        </a:p>
      </dgm:t>
    </dgm:pt>
    <dgm:pt modelId="{EF779FBC-9A7C-46DF-BE4E-A550BDAB7E65}" type="pres">
      <dgm:prSet presAssocID="{C43F7674-24D6-4EDA-B1F4-6CC858AD110B}" presName="Name0" presStyleCnt="0">
        <dgm:presLayoutVars>
          <dgm:dir/>
          <dgm:animLvl val="lvl"/>
          <dgm:resizeHandles val="exact"/>
        </dgm:presLayoutVars>
      </dgm:prSet>
      <dgm:spPr/>
      <dgm:t>
        <a:bodyPr/>
        <a:lstStyle/>
        <a:p>
          <a:endParaRPr lang="en-US"/>
        </a:p>
      </dgm:t>
    </dgm:pt>
    <dgm:pt modelId="{22084910-5C5B-4696-A6FE-C248B79C9823}" type="pres">
      <dgm:prSet presAssocID="{8D217995-6D68-4007-B17F-B51F3C0C585E}" presName="boxAndChildren" presStyleCnt="0"/>
      <dgm:spPr/>
    </dgm:pt>
    <dgm:pt modelId="{220A5B2E-F4CF-4A51-99A5-EF9253E0BF07}" type="pres">
      <dgm:prSet presAssocID="{8D217995-6D68-4007-B17F-B51F3C0C585E}" presName="parentTextBox" presStyleLbl="node1" presStyleIdx="0" presStyleCnt="7" custScaleY="95603"/>
      <dgm:spPr/>
      <dgm:t>
        <a:bodyPr/>
        <a:lstStyle/>
        <a:p>
          <a:endParaRPr lang="en-US"/>
        </a:p>
      </dgm:t>
    </dgm:pt>
    <dgm:pt modelId="{6468F6D9-4350-476E-A2C5-262D825B3979}" type="pres">
      <dgm:prSet presAssocID="{5074D448-DA1F-4DAE-B990-2383E3DB5FE5}" presName="sp" presStyleCnt="0"/>
      <dgm:spPr/>
    </dgm:pt>
    <dgm:pt modelId="{E43A3544-CAD8-4904-B1FB-FAA3E08D354C}" type="pres">
      <dgm:prSet presAssocID="{9EB95CD0-7DC5-4203-A0F2-60B3E99A85B3}" presName="arrowAndChildren" presStyleCnt="0"/>
      <dgm:spPr/>
    </dgm:pt>
    <dgm:pt modelId="{25064B97-320E-4988-B04B-A1BB76665A88}" type="pres">
      <dgm:prSet presAssocID="{9EB95CD0-7DC5-4203-A0F2-60B3E99A85B3}" presName="parentTextArrow" presStyleLbl="node1" presStyleIdx="1" presStyleCnt="7"/>
      <dgm:spPr/>
      <dgm:t>
        <a:bodyPr/>
        <a:lstStyle/>
        <a:p>
          <a:endParaRPr lang="en-US"/>
        </a:p>
      </dgm:t>
    </dgm:pt>
    <dgm:pt modelId="{980CE7FE-8A8F-4314-81FC-E46BF4F24D4A}" type="pres">
      <dgm:prSet presAssocID="{552824FD-C037-4F04-8627-BD4355B856A9}" presName="sp" presStyleCnt="0"/>
      <dgm:spPr/>
    </dgm:pt>
    <dgm:pt modelId="{B81442D0-18E6-4395-BE45-0C5393D0386E}" type="pres">
      <dgm:prSet presAssocID="{B1C06716-030F-4272-B712-66F5BC409589}" presName="arrowAndChildren" presStyleCnt="0"/>
      <dgm:spPr/>
    </dgm:pt>
    <dgm:pt modelId="{B9FB1021-1B30-4A4C-AFD2-16A975607578}" type="pres">
      <dgm:prSet presAssocID="{B1C06716-030F-4272-B712-66F5BC409589}" presName="parentTextArrow" presStyleLbl="node1" presStyleIdx="2" presStyleCnt="7" custLinFactNeighborY="-2067"/>
      <dgm:spPr/>
      <dgm:t>
        <a:bodyPr/>
        <a:lstStyle/>
        <a:p>
          <a:endParaRPr lang="en-US"/>
        </a:p>
      </dgm:t>
    </dgm:pt>
    <dgm:pt modelId="{7D58B2DA-AA91-4AD4-B1CC-B776A1D28A08}" type="pres">
      <dgm:prSet presAssocID="{722D2E87-A3CC-45A7-8463-A5844AE2F955}" presName="sp" presStyleCnt="0"/>
      <dgm:spPr/>
    </dgm:pt>
    <dgm:pt modelId="{4262A7DB-4B65-407D-94CD-E7F002A2B493}" type="pres">
      <dgm:prSet presAssocID="{B1B77D4E-9DA8-4928-A954-ACC2ACA7F61C}" presName="arrowAndChildren" presStyleCnt="0"/>
      <dgm:spPr/>
    </dgm:pt>
    <dgm:pt modelId="{EEE1C552-8AE7-4ED2-8F28-CD16943F0DEE}" type="pres">
      <dgm:prSet presAssocID="{B1B77D4E-9DA8-4928-A954-ACC2ACA7F61C}" presName="parentTextArrow" presStyleLbl="node1" presStyleIdx="3" presStyleCnt="7"/>
      <dgm:spPr/>
      <dgm:t>
        <a:bodyPr/>
        <a:lstStyle/>
        <a:p>
          <a:endParaRPr lang="en-US"/>
        </a:p>
      </dgm:t>
    </dgm:pt>
    <dgm:pt modelId="{2B029B3E-67DE-4C60-BD5A-E4C5193E1F17}" type="pres">
      <dgm:prSet presAssocID="{688ED1BF-58BB-4DB5-BD6B-4C4B2EABCCB2}" presName="sp" presStyleCnt="0"/>
      <dgm:spPr/>
    </dgm:pt>
    <dgm:pt modelId="{9F418979-FCCB-4966-9E23-5593049A1F78}" type="pres">
      <dgm:prSet presAssocID="{77AC7BAF-B5A0-494C-8612-9B757D162DCA}" presName="arrowAndChildren" presStyleCnt="0"/>
      <dgm:spPr/>
    </dgm:pt>
    <dgm:pt modelId="{A834C6FC-4B66-41CB-8A7A-C3E882D6C464}" type="pres">
      <dgm:prSet presAssocID="{77AC7BAF-B5A0-494C-8612-9B757D162DCA}" presName="parentTextArrow" presStyleLbl="node1" presStyleIdx="4" presStyleCnt="7"/>
      <dgm:spPr/>
      <dgm:t>
        <a:bodyPr/>
        <a:lstStyle/>
        <a:p>
          <a:endParaRPr lang="en-US"/>
        </a:p>
      </dgm:t>
    </dgm:pt>
    <dgm:pt modelId="{DF56E6B0-8F97-4A23-BE90-66099724CBCC}" type="pres">
      <dgm:prSet presAssocID="{99BAD6BE-854C-43AB-90BA-B98E2608CF74}" presName="sp" presStyleCnt="0"/>
      <dgm:spPr/>
    </dgm:pt>
    <dgm:pt modelId="{E4A5BBAE-D80B-439E-A282-ED959F0EBC90}" type="pres">
      <dgm:prSet presAssocID="{ED12FEFA-7A93-47C2-B951-1B71D0CDDCBC}" presName="arrowAndChildren" presStyleCnt="0"/>
      <dgm:spPr/>
    </dgm:pt>
    <dgm:pt modelId="{13AEEE24-EB09-42B4-958E-BD3BBFEDF1A5}" type="pres">
      <dgm:prSet presAssocID="{ED12FEFA-7A93-47C2-B951-1B71D0CDDCBC}" presName="parentTextArrow" presStyleLbl="node1" presStyleIdx="5" presStyleCnt="7" custLinFactNeighborX="-3279" custLinFactNeighborY="-3294"/>
      <dgm:spPr/>
      <dgm:t>
        <a:bodyPr/>
        <a:lstStyle/>
        <a:p>
          <a:endParaRPr lang="en-US"/>
        </a:p>
      </dgm:t>
    </dgm:pt>
    <dgm:pt modelId="{96752A86-2ABA-4C8B-B2B4-C9346DD4CA3E}" type="pres">
      <dgm:prSet presAssocID="{D12BDAAB-47A1-44F8-B4BF-412CE87F91F5}" presName="sp" presStyleCnt="0"/>
      <dgm:spPr/>
    </dgm:pt>
    <dgm:pt modelId="{2B355B1E-2064-4440-8BE3-4DB78CFB49DF}" type="pres">
      <dgm:prSet presAssocID="{3A05E9DD-BCF3-48DD-863B-2E4C6D3A97ED}" presName="arrowAndChildren" presStyleCnt="0"/>
      <dgm:spPr/>
    </dgm:pt>
    <dgm:pt modelId="{65AC87AC-2625-4E31-BFE4-7DE507AF95DE}" type="pres">
      <dgm:prSet presAssocID="{3A05E9DD-BCF3-48DD-863B-2E4C6D3A97ED}" presName="parentTextArrow" presStyleLbl="node1" presStyleIdx="6" presStyleCnt="7" custLinFactNeighborY="-12115"/>
      <dgm:spPr/>
      <dgm:t>
        <a:bodyPr/>
        <a:lstStyle/>
        <a:p>
          <a:endParaRPr lang="en-US"/>
        </a:p>
      </dgm:t>
    </dgm:pt>
  </dgm:ptLst>
  <dgm:cxnLst>
    <dgm:cxn modelId="{532E09C7-AEBA-4C3B-84A2-0E31B012479D}" type="presOf" srcId="{9EB95CD0-7DC5-4203-A0F2-60B3E99A85B3}" destId="{25064B97-320E-4988-B04B-A1BB76665A88}" srcOrd="0" destOrd="0" presId="urn:microsoft.com/office/officeart/2005/8/layout/process4"/>
    <dgm:cxn modelId="{0129D917-D39A-4E25-9F8B-7544E4296DE2}" type="presOf" srcId="{C43F7674-24D6-4EDA-B1F4-6CC858AD110B}" destId="{EF779FBC-9A7C-46DF-BE4E-A550BDAB7E65}" srcOrd="0" destOrd="0" presId="urn:microsoft.com/office/officeart/2005/8/layout/process4"/>
    <dgm:cxn modelId="{2075A421-22A0-4EB8-BF31-9EE3013FB0C7}" srcId="{C43F7674-24D6-4EDA-B1F4-6CC858AD110B}" destId="{B1C06716-030F-4272-B712-66F5BC409589}" srcOrd="4" destOrd="0" parTransId="{B53E6C9B-2A17-4E65-95A1-7C2D12F79AAE}" sibTransId="{552824FD-C037-4F04-8627-BD4355B856A9}"/>
    <dgm:cxn modelId="{70B7FEA0-C27D-4629-8B37-CFA1E0E336B4}" srcId="{C43F7674-24D6-4EDA-B1F4-6CC858AD110B}" destId="{B1B77D4E-9DA8-4928-A954-ACC2ACA7F61C}" srcOrd="3" destOrd="0" parTransId="{124A25B2-F66B-4D39-A1FF-3960C6F2F030}" sibTransId="{722D2E87-A3CC-45A7-8463-A5844AE2F955}"/>
    <dgm:cxn modelId="{48D0843B-C440-4451-B4A9-74E7A4AE7531}" srcId="{C43F7674-24D6-4EDA-B1F4-6CC858AD110B}" destId="{ED12FEFA-7A93-47C2-B951-1B71D0CDDCBC}" srcOrd="1" destOrd="0" parTransId="{E82F275B-D4FC-476D-B546-D3208C74C993}" sibTransId="{99BAD6BE-854C-43AB-90BA-B98E2608CF74}"/>
    <dgm:cxn modelId="{04E65772-39CC-422E-AEFD-76BA875CAEAA}" srcId="{C43F7674-24D6-4EDA-B1F4-6CC858AD110B}" destId="{8D217995-6D68-4007-B17F-B51F3C0C585E}" srcOrd="6" destOrd="0" parTransId="{7F4268B4-834C-4FAD-BE3F-3AF055EB3AF1}" sibTransId="{F3AB46A3-CAB3-45B0-AF21-F94E50476F2C}"/>
    <dgm:cxn modelId="{67244563-2705-4D92-A443-C8CFEA2A3EDB}" type="presOf" srcId="{8D217995-6D68-4007-B17F-B51F3C0C585E}" destId="{220A5B2E-F4CF-4A51-99A5-EF9253E0BF07}" srcOrd="0" destOrd="0" presId="urn:microsoft.com/office/officeart/2005/8/layout/process4"/>
    <dgm:cxn modelId="{26D4A9F3-60FD-4C49-906E-74AB08A55836}" type="presOf" srcId="{B1C06716-030F-4272-B712-66F5BC409589}" destId="{B9FB1021-1B30-4A4C-AFD2-16A975607578}" srcOrd="0" destOrd="0" presId="urn:microsoft.com/office/officeart/2005/8/layout/process4"/>
    <dgm:cxn modelId="{AB33E511-E6F5-411A-A64D-2EA8E2C18247}" type="presOf" srcId="{ED12FEFA-7A93-47C2-B951-1B71D0CDDCBC}" destId="{13AEEE24-EB09-42B4-958E-BD3BBFEDF1A5}" srcOrd="0" destOrd="0" presId="urn:microsoft.com/office/officeart/2005/8/layout/process4"/>
    <dgm:cxn modelId="{27E6FCB9-A472-4B16-B592-E56725389ED6}" type="presOf" srcId="{B1B77D4E-9DA8-4928-A954-ACC2ACA7F61C}" destId="{EEE1C552-8AE7-4ED2-8F28-CD16943F0DEE}" srcOrd="0" destOrd="0" presId="urn:microsoft.com/office/officeart/2005/8/layout/process4"/>
    <dgm:cxn modelId="{19FA0E21-F60C-43A5-9BE3-4E53576E5D79}" srcId="{C43F7674-24D6-4EDA-B1F4-6CC858AD110B}" destId="{3A05E9DD-BCF3-48DD-863B-2E4C6D3A97ED}" srcOrd="0" destOrd="0" parTransId="{24D48C8D-017A-4F2C-A639-D62C4577C55A}" sibTransId="{D12BDAAB-47A1-44F8-B4BF-412CE87F91F5}"/>
    <dgm:cxn modelId="{55611266-8CFA-4677-876B-25B8F849FC2F}" type="presOf" srcId="{77AC7BAF-B5A0-494C-8612-9B757D162DCA}" destId="{A834C6FC-4B66-41CB-8A7A-C3E882D6C464}" srcOrd="0" destOrd="0" presId="urn:microsoft.com/office/officeart/2005/8/layout/process4"/>
    <dgm:cxn modelId="{3FC3FB87-44B4-4546-A6F4-987BA8BD8AF5}" type="presOf" srcId="{3A05E9DD-BCF3-48DD-863B-2E4C6D3A97ED}" destId="{65AC87AC-2625-4E31-BFE4-7DE507AF95DE}" srcOrd="0" destOrd="0" presId="urn:microsoft.com/office/officeart/2005/8/layout/process4"/>
    <dgm:cxn modelId="{733B2B79-782E-4922-BF1E-BA8DA4736C13}" srcId="{C43F7674-24D6-4EDA-B1F4-6CC858AD110B}" destId="{77AC7BAF-B5A0-494C-8612-9B757D162DCA}" srcOrd="2" destOrd="0" parTransId="{F5E8B7EA-814E-4728-AFCA-9CDB7E756CE4}" sibTransId="{688ED1BF-58BB-4DB5-BD6B-4C4B2EABCCB2}"/>
    <dgm:cxn modelId="{C5AFC137-293C-4C6F-957C-BEC09A6783CF}" srcId="{C43F7674-24D6-4EDA-B1F4-6CC858AD110B}" destId="{9EB95CD0-7DC5-4203-A0F2-60B3E99A85B3}" srcOrd="5" destOrd="0" parTransId="{65F49274-71D4-4649-AEAA-067082794492}" sibTransId="{5074D448-DA1F-4DAE-B990-2383E3DB5FE5}"/>
    <dgm:cxn modelId="{CE2FC136-14DB-4393-949C-BE147805DC53}" type="presParOf" srcId="{EF779FBC-9A7C-46DF-BE4E-A550BDAB7E65}" destId="{22084910-5C5B-4696-A6FE-C248B79C9823}" srcOrd="0" destOrd="0" presId="urn:microsoft.com/office/officeart/2005/8/layout/process4"/>
    <dgm:cxn modelId="{28E61FE4-C838-4918-A6AA-D79C86F24E63}" type="presParOf" srcId="{22084910-5C5B-4696-A6FE-C248B79C9823}" destId="{220A5B2E-F4CF-4A51-99A5-EF9253E0BF07}" srcOrd="0" destOrd="0" presId="urn:microsoft.com/office/officeart/2005/8/layout/process4"/>
    <dgm:cxn modelId="{B8534D96-D43B-4E23-A8D2-6E0251077CAF}" type="presParOf" srcId="{EF779FBC-9A7C-46DF-BE4E-A550BDAB7E65}" destId="{6468F6D9-4350-476E-A2C5-262D825B3979}" srcOrd="1" destOrd="0" presId="urn:microsoft.com/office/officeart/2005/8/layout/process4"/>
    <dgm:cxn modelId="{537D5155-0365-464D-B69B-81324B3FE0C4}" type="presParOf" srcId="{EF779FBC-9A7C-46DF-BE4E-A550BDAB7E65}" destId="{E43A3544-CAD8-4904-B1FB-FAA3E08D354C}" srcOrd="2" destOrd="0" presId="urn:microsoft.com/office/officeart/2005/8/layout/process4"/>
    <dgm:cxn modelId="{84B732B5-D47C-48D5-8821-A3AF248CBAC4}" type="presParOf" srcId="{E43A3544-CAD8-4904-B1FB-FAA3E08D354C}" destId="{25064B97-320E-4988-B04B-A1BB76665A88}" srcOrd="0" destOrd="0" presId="urn:microsoft.com/office/officeart/2005/8/layout/process4"/>
    <dgm:cxn modelId="{F066602E-E8A4-4AEB-AF70-80B780ECF316}" type="presParOf" srcId="{EF779FBC-9A7C-46DF-BE4E-A550BDAB7E65}" destId="{980CE7FE-8A8F-4314-81FC-E46BF4F24D4A}" srcOrd="3" destOrd="0" presId="urn:microsoft.com/office/officeart/2005/8/layout/process4"/>
    <dgm:cxn modelId="{F3DA47B9-7464-4B9C-985F-F91ABC509EB5}" type="presParOf" srcId="{EF779FBC-9A7C-46DF-BE4E-A550BDAB7E65}" destId="{B81442D0-18E6-4395-BE45-0C5393D0386E}" srcOrd="4" destOrd="0" presId="urn:microsoft.com/office/officeart/2005/8/layout/process4"/>
    <dgm:cxn modelId="{AD39C7B0-216E-4686-8D14-49618A8E2059}" type="presParOf" srcId="{B81442D0-18E6-4395-BE45-0C5393D0386E}" destId="{B9FB1021-1B30-4A4C-AFD2-16A975607578}" srcOrd="0" destOrd="0" presId="urn:microsoft.com/office/officeart/2005/8/layout/process4"/>
    <dgm:cxn modelId="{5FC55C6C-2EDF-4DFD-B04A-24EA0C3683DC}" type="presParOf" srcId="{EF779FBC-9A7C-46DF-BE4E-A550BDAB7E65}" destId="{7D58B2DA-AA91-4AD4-B1CC-B776A1D28A08}" srcOrd="5" destOrd="0" presId="urn:microsoft.com/office/officeart/2005/8/layout/process4"/>
    <dgm:cxn modelId="{1827F58D-A16B-4892-9593-54E76C166D36}" type="presParOf" srcId="{EF779FBC-9A7C-46DF-BE4E-A550BDAB7E65}" destId="{4262A7DB-4B65-407D-94CD-E7F002A2B493}" srcOrd="6" destOrd="0" presId="urn:microsoft.com/office/officeart/2005/8/layout/process4"/>
    <dgm:cxn modelId="{9095C1AA-1EC1-4C88-B307-FD55EFD699F9}" type="presParOf" srcId="{4262A7DB-4B65-407D-94CD-E7F002A2B493}" destId="{EEE1C552-8AE7-4ED2-8F28-CD16943F0DEE}" srcOrd="0" destOrd="0" presId="urn:microsoft.com/office/officeart/2005/8/layout/process4"/>
    <dgm:cxn modelId="{E49D76DD-ECD8-448C-B1D8-464F393A5DE4}" type="presParOf" srcId="{EF779FBC-9A7C-46DF-BE4E-A550BDAB7E65}" destId="{2B029B3E-67DE-4C60-BD5A-E4C5193E1F17}" srcOrd="7" destOrd="0" presId="urn:microsoft.com/office/officeart/2005/8/layout/process4"/>
    <dgm:cxn modelId="{B7B85571-29F2-41F8-B193-126BED50FCD6}" type="presParOf" srcId="{EF779FBC-9A7C-46DF-BE4E-A550BDAB7E65}" destId="{9F418979-FCCB-4966-9E23-5593049A1F78}" srcOrd="8" destOrd="0" presId="urn:microsoft.com/office/officeart/2005/8/layout/process4"/>
    <dgm:cxn modelId="{4118545D-5189-4C6D-9CA2-06D131DF0C9E}" type="presParOf" srcId="{9F418979-FCCB-4966-9E23-5593049A1F78}" destId="{A834C6FC-4B66-41CB-8A7A-C3E882D6C464}" srcOrd="0" destOrd="0" presId="urn:microsoft.com/office/officeart/2005/8/layout/process4"/>
    <dgm:cxn modelId="{1059B068-1482-44E1-84A1-4C9EA297DFEB}" type="presParOf" srcId="{EF779FBC-9A7C-46DF-BE4E-A550BDAB7E65}" destId="{DF56E6B0-8F97-4A23-BE90-66099724CBCC}" srcOrd="9" destOrd="0" presId="urn:microsoft.com/office/officeart/2005/8/layout/process4"/>
    <dgm:cxn modelId="{92D53848-D1FE-4F82-A3A7-10312E22BFA5}" type="presParOf" srcId="{EF779FBC-9A7C-46DF-BE4E-A550BDAB7E65}" destId="{E4A5BBAE-D80B-439E-A282-ED959F0EBC90}" srcOrd="10" destOrd="0" presId="urn:microsoft.com/office/officeart/2005/8/layout/process4"/>
    <dgm:cxn modelId="{909C8B36-332C-4B8F-A6C4-36B57DDBA2F9}" type="presParOf" srcId="{E4A5BBAE-D80B-439E-A282-ED959F0EBC90}" destId="{13AEEE24-EB09-42B4-958E-BD3BBFEDF1A5}" srcOrd="0" destOrd="0" presId="urn:microsoft.com/office/officeart/2005/8/layout/process4"/>
    <dgm:cxn modelId="{A321391B-A724-48E9-92E8-2A8C850441FF}" type="presParOf" srcId="{EF779FBC-9A7C-46DF-BE4E-A550BDAB7E65}" destId="{96752A86-2ABA-4C8B-B2B4-C9346DD4CA3E}" srcOrd="11" destOrd="0" presId="urn:microsoft.com/office/officeart/2005/8/layout/process4"/>
    <dgm:cxn modelId="{DB6D1988-6EF6-48E1-9655-758CD7454A9C}" type="presParOf" srcId="{EF779FBC-9A7C-46DF-BE4E-A550BDAB7E65}" destId="{2B355B1E-2064-4440-8BE3-4DB78CFB49DF}" srcOrd="12" destOrd="0" presId="urn:microsoft.com/office/officeart/2005/8/layout/process4"/>
    <dgm:cxn modelId="{83D5BB4B-F16F-458B-B7C8-6CA7E59FB08B}" type="presParOf" srcId="{2B355B1E-2064-4440-8BE3-4DB78CFB49DF}" destId="{65AC87AC-2625-4E31-BFE4-7DE507AF95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1"/>
          <p:cNvSpPr>
            <a:spLocks noGrp="1"/>
          </p:cNvSpPr>
          <p:nvPr>
            <p:ph type="sldNum" sz="quarter" idx="3"/>
          </p:nvPr>
        </p:nvSpPr>
        <p:spPr>
          <a:xfrm>
            <a:off x="3963988" y="8818563"/>
            <a:ext cx="3032125" cy="463550"/>
          </a:xfrm>
          <a:prstGeom prst="rect">
            <a:avLst/>
          </a:prstGeom>
        </p:spPr>
        <p:txBody>
          <a:bodyPr vert="horz" lIns="91440" tIns="45720" rIns="91440" bIns="45720" rtlCol="0" anchor="b"/>
          <a:lstStyle>
            <a:lvl1pPr algn="r">
              <a:defRPr sz="1200"/>
            </a:lvl1pPr>
          </a:lstStyle>
          <a:p>
            <a:fld id="{13210790-9FFE-4C9D-9DB8-31B7511E4C47}" type="slidenum">
              <a:rPr lang="en-US" smtClean="0"/>
              <a:t>‹#›</a:t>
            </a:fld>
            <a:endParaRPr lang="en-US"/>
          </a:p>
        </p:txBody>
      </p:sp>
    </p:spTree>
    <p:extLst>
      <p:ext uri="{BB962C8B-B14F-4D97-AF65-F5344CB8AC3E}">
        <p14:creationId xmlns:p14="http://schemas.microsoft.com/office/powerpoint/2010/main" val="364284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idx="1"/>
          </p:nvPr>
        </p:nvSpPr>
        <p:spPr>
          <a:xfrm>
            <a:off x="3963744" y="0"/>
            <a:ext cx="3032337" cy="464185"/>
          </a:xfrm>
          <a:prstGeom prst="rect">
            <a:avLst/>
          </a:prstGeom>
        </p:spPr>
        <p:txBody>
          <a:bodyPr vert="horz" lIns="93031" tIns="46516" rIns="93031" bIns="46516" rtlCol="0"/>
          <a:lstStyle>
            <a:lvl1pPr algn="r">
              <a:defRPr sz="1200"/>
            </a:lvl1pPr>
          </a:lstStyle>
          <a:p>
            <a:fld id="{EE51AE11-624E-49BD-A8AA-FA86B3DA0A89}" type="datetimeFigureOut">
              <a:rPr lang="en-US" smtClean="0"/>
              <a:pPr/>
              <a:t>9/28/2012</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31" tIns="46516" rIns="93031" bIns="46516" rtlCol="0" anchor="ctr"/>
          <a:lstStyle/>
          <a:p>
            <a:endParaRPr lang="en-US"/>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31" tIns="46516" rIns="93031" bIns="46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31" tIns="46516" rIns="93031" bIns="46516" rtlCol="0" anchor="b"/>
          <a:lstStyle>
            <a:lvl1pPr algn="r">
              <a:defRPr sz="1200"/>
            </a:lvl1pPr>
          </a:lstStyle>
          <a:p>
            <a:fld id="{AB37D9F1-85C1-4865-99BA-DB24273BDFED}" type="slidenum">
              <a:rPr lang="en-US" smtClean="0"/>
              <a:pPr/>
              <a:t>‹#›</a:t>
            </a:fld>
            <a:endParaRPr lang="en-US"/>
          </a:p>
        </p:txBody>
      </p:sp>
    </p:spTree>
    <p:extLst>
      <p:ext uri="{BB962C8B-B14F-4D97-AF65-F5344CB8AC3E}">
        <p14:creationId xmlns:p14="http://schemas.microsoft.com/office/powerpoint/2010/main" val="2663270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8</a:t>
            </a:fld>
            <a:endParaRPr lang="en-US"/>
          </a:p>
        </p:txBody>
      </p:sp>
    </p:spTree>
    <p:extLst>
      <p:ext uri="{BB962C8B-B14F-4D97-AF65-F5344CB8AC3E}">
        <p14:creationId xmlns:p14="http://schemas.microsoft.com/office/powerpoint/2010/main" val="998360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13</a:t>
            </a:fld>
            <a:endParaRPr lang="en-US"/>
          </a:p>
        </p:txBody>
      </p:sp>
    </p:spTree>
    <p:extLst>
      <p:ext uri="{BB962C8B-B14F-4D97-AF65-F5344CB8AC3E}">
        <p14:creationId xmlns:p14="http://schemas.microsoft.com/office/powerpoint/2010/main" val="888274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38</a:t>
            </a:fld>
            <a:endParaRPr lang="en-US"/>
          </a:p>
        </p:txBody>
      </p:sp>
    </p:spTree>
    <p:extLst>
      <p:ext uri="{BB962C8B-B14F-4D97-AF65-F5344CB8AC3E}">
        <p14:creationId xmlns:p14="http://schemas.microsoft.com/office/powerpoint/2010/main" val="3635108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3"/>
          <p:cNvSpPr>
            <a:spLocks noGrp="1"/>
          </p:cNvSpPr>
          <p:nvPr>
            <p:ph type="body" sz="quarter" idx="10" hasCustomPrompt="1"/>
          </p:nvPr>
        </p:nvSpPr>
        <p:spPr>
          <a:xfrm>
            <a:off x="609600" y="2667000"/>
            <a:ext cx="7772400" cy="838200"/>
          </a:xfrm>
          <a:prstGeom prst="rect">
            <a:avLst/>
          </a:prstGeom>
        </p:spPr>
        <p:txBody>
          <a:bodyPr/>
          <a:lstStyle>
            <a:lvl1pPr marL="0" indent="0" algn="r">
              <a:buNone/>
              <a:defRPr sz="4400"/>
            </a:lvl1pPr>
          </a:lstStyle>
          <a:p>
            <a:pPr lvl="0"/>
            <a:r>
              <a:rPr lang="en-US" dirty="0" smtClean="0"/>
              <a:t>Program Title or Event Name</a:t>
            </a:r>
          </a:p>
        </p:txBody>
      </p:sp>
      <p:sp>
        <p:nvSpPr>
          <p:cNvPr id="8" name="Text Placeholder 3"/>
          <p:cNvSpPr>
            <a:spLocks noGrp="1"/>
          </p:cNvSpPr>
          <p:nvPr>
            <p:ph type="body" sz="quarter" idx="11" hasCustomPrompt="1"/>
          </p:nvPr>
        </p:nvSpPr>
        <p:spPr>
          <a:xfrm>
            <a:off x="609600" y="3505200"/>
            <a:ext cx="7772400" cy="838200"/>
          </a:xfrm>
          <a:prstGeom prst="rect">
            <a:avLst/>
          </a:prstGeom>
        </p:spPr>
        <p:txBody>
          <a:bodyPr/>
          <a:lstStyle>
            <a:lvl1pPr marL="0" indent="0" algn="r">
              <a:buNone/>
              <a:defRPr sz="6000" b="1"/>
            </a:lvl1pPr>
          </a:lstStyle>
          <a:p>
            <a:pPr lvl="0"/>
            <a:r>
              <a:rPr lang="en-US" dirty="0" smtClean="0"/>
              <a:t>Presentation Title</a:t>
            </a:r>
          </a:p>
        </p:txBody>
      </p:sp>
      <p:sp>
        <p:nvSpPr>
          <p:cNvPr id="11" name="Text Placeholder 3"/>
          <p:cNvSpPr>
            <a:spLocks noGrp="1"/>
          </p:cNvSpPr>
          <p:nvPr>
            <p:ph type="body" sz="quarter" idx="12" hasCustomPrompt="1"/>
          </p:nvPr>
        </p:nvSpPr>
        <p:spPr>
          <a:xfrm>
            <a:off x="609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marL="342900" marR="0" lvl="0" indent="-342900" algn="r" defTabSz="914400" rtl="0" eaLnBrk="1" fontAlgn="auto" latinLnBrk="0" hangingPunct="1">
              <a:lnSpc>
                <a:spcPct val="100000"/>
              </a:lnSpc>
              <a:spcBef>
                <a:spcPts val="0"/>
              </a:spcBef>
              <a:spcAft>
                <a:spcPts val="1200"/>
              </a:spcAft>
              <a:buClrTx/>
              <a:buSzTx/>
              <a:tabLst/>
              <a:defRPr/>
            </a:pPr>
            <a:r>
              <a:rPr lang="en-US" sz="2800" dirty="0" smtClean="0"/>
              <a:t>Date  I  Location</a:t>
            </a:r>
            <a:r>
              <a:rPr lang="en-US" sz="2800" baseline="0" dirty="0" smtClean="0"/>
              <a:t> (if applicable)</a:t>
            </a:r>
            <a:endParaRPr lang="en-US" sz="2800" dirty="0" smtClean="0"/>
          </a:p>
        </p:txBody>
      </p:sp>
      <p:sp>
        <p:nvSpPr>
          <p:cNvPr id="2" name="TextBox 1"/>
          <p:cNvSpPr txBox="1"/>
          <p:nvPr userDrawn="1"/>
        </p:nvSpPr>
        <p:spPr>
          <a:xfrm>
            <a:off x="457200" y="6419850"/>
            <a:ext cx="8305800" cy="369332"/>
          </a:xfrm>
          <a:prstGeom prst="rect">
            <a:avLst/>
          </a:prstGeom>
          <a:solidFill>
            <a:schemeClr val="bg1"/>
          </a:solidFill>
          <a:ln>
            <a:solidFill>
              <a:schemeClr val="bg1"/>
            </a:solidFill>
          </a:ln>
        </p:spPr>
        <p:txBody>
          <a:bodyPr wrap="square" rtlCol="0">
            <a:spAutoFit/>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0" hasCustomPrompt="1"/>
          </p:nvPr>
        </p:nvSpPr>
        <p:spPr>
          <a:xfrm>
            <a:off x="609600" y="2667000"/>
            <a:ext cx="7772400" cy="838200"/>
          </a:xfrm>
          <a:prstGeom prst="rect">
            <a:avLst/>
          </a:prstGeom>
        </p:spPr>
        <p:txBody>
          <a:bodyPr/>
          <a:lstStyle>
            <a:lvl1pPr marL="0" indent="0" algn="r">
              <a:spcBef>
                <a:spcPts val="0"/>
              </a:spcBef>
              <a:buNone/>
              <a:defRPr sz="4400"/>
            </a:lvl1pPr>
          </a:lstStyle>
          <a:p>
            <a:pPr lvl="0"/>
            <a:r>
              <a:rPr lang="en-US" dirty="0" smtClean="0"/>
              <a:t>Presentation Title</a:t>
            </a:r>
          </a:p>
        </p:txBody>
      </p:sp>
      <p:sp>
        <p:nvSpPr>
          <p:cNvPr id="12" name="Text Placeholder 3"/>
          <p:cNvSpPr>
            <a:spLocks noGrp="1"/>
          </p:cNvSpPr>
          <p:nvPr>
            <p:ph type="body" sz="quarter" idx="11" hasCustomPrompt="1"/>
          </p:nvPr>
        </p:nvSpPr>
        <p:spPr>
          <a:xfrm>
            <a:off x="609600" y="3505200"/>
            <a:ext cx="7772400" cy="838200"/>
          </a:xfrm>
          <a:prstGeom prst="rect">
            <a:avLst/>
          </a:prstGeom>
        </p:spPr>
        <p:txBody>
          <a:bodyPr/>
          <a:lstStyle>
            <a:lvl1pPr marL="0" indent="0" algn="r">
              <a:spcBef>
                <a:spcPts val="0"/>
              </a:spcBef>
              <a:buNone/>
              <a:defRPr sz="6000" b="1"/>
            </a:lvl1pPr>
          </a:lstStyle>
          <a:p>
            <a:pPr lvl="0"/>
            <a:r>
              <a:rPr lang="en-US" dirty="0" smtClean="0"/>
              <a:t>Section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 Placeholder 15"/>
          <p:cNvSpPr>
            <a:spLocks noGrp="1"/>
          </p:cNvSpPr>
          <p:nvPr>
            <p:ph type="body" sz="quarter" idx="10"/>
          </p:nvPr>
        </p:nvSpPr>
        <p:spPr>
          <a:xfrm>
            <a:off x="457200" y="2209800"/>
            <a:ext cx="82296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2"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3"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 Placeholder 15"/>
          <p:cNvSpPr>
            <a:spLocks noGrp="1"/>
          </p:cNvSpPr>
          <p:nvPr>
            <p:ph type="body" sz="quarter" idx="10"/>
          </p:nvPr>
        </p:nvSpPr>
        <p:spPr>
          <a:xfrm>
            <a:off x="457200" y="2209800"/>
            <a:ext cx="41148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3"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4"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
        <p:nvSpPr>
          <p:cNvPr id="15" name="Text Placeholder 15"/>
          <p:cNvSpPr>
            <a:spLocks noGrp="1"/>
          </p:cNvSpPr>
          <p:nvPr>
            <p:ph type="body" sz="quarter" idx="13"/>
          </p:nvPr>
        </p:nvSpPr>
        <p:spPr>
          <a:xfrm>
            <a:off x="4572000" y="2209800"/>
            <a:ext cx="41148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Tree>
    <p:extLst>
      <p:ext uri="{BB962C8B-B14F-4D97-AF65-F5344CB8AC3E}">
        <p14:creationId xmlns:p14="http://schemas.microsoft.com/office/powerpoint/2010/main" val="4216783300"/>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0" dirty="0" smtClean="0">
                <a:solidFill>
                  <a:schemeClr val="tx1"/>
                </a:solidFill>
                <a:latin typeface="Calibri" pitchFamily="34" charset="0"/>
              </a:rPr>
              <a:t>Beginner’s Presentation  </a:t>
            </a:r>
            <a:r>
              <a:rPr lang="en-US" sz="1200" dirty="0" smtClean="0">
                <a:solidFill>
                  <a:schemeClr val="tx1"/>
                </a:solidFill>
                <a:latin typeface="Calibri" pitchFamily="34" charset="0"/>
              </a:rPr>
              <a:t>I  2012 Schools and Libraries</a:t>
            </a:r>
            <a:r>
              <a:rPr lang="en-US" sz="1200" baseline="0" dirty="0" smtClean="0">
                <a:solidFill>
                  <a:schemeClr val="tx1"/>
                </a:solidFill>
                <a:latin typeface="Calibri" pitchFamily="34" charset="0"/>
              </a:rPr>
              <a:t>  Fall Applicant Trainings    			             </a:t>
            </a:r>
            <a:fld id="{4BD449E9-1AE7-465E-BB17-C3BC28C03833}" type="slidenum">
              <a:rPr lang="en-US" sz="1200" baseline="0" smtClean="0">
                <a:solidFill>
                  <a:schemeClr val="tx1"/>
                </a:solidFill>
                <a:latin typeface="Calibri" pitchFamily="34" charset="0"/>
              </a:rPr>
              <a:t>‹#›</a:t>
            </a:fld>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52401" y="0"/>
            <a:ext cx="1981199" cy="952926"/>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52" r:id="rId4"/>
    <p:sldLayoutId id="214748365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hyperlink" Target="http://www.usac.org/sl" TargetMode="Externa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sz="4400" dirty="0" smtClean="0"/>
              <a:t>Understanding the Basics</a:t>
            </a:r>
            <a:endParaRPr lang="en-US" sz="4400" dirty="0"/>
          </a:p>
        </p:txBody>
      </p:sp>
      <p:sp>
        <p:nvSpPr>
          <p:cNvPr id="4" name="Text Placeholder 3"/>
          <p:cNvSpPr>
            <a:spLocks noGrp="1"/>
          </p:cNvSpPr>
          <p:nvPr>
            <p:ph type="body" sz="quarter" idx="12"/>
          </p:nvPr>
        </p:nvSpPr>
        <p:spPr/>
        <p:txBody>
          <a:bodyPr/>
          <a:lstStyle/>
          <a:p>
            <a:r>
              <a:rPr lang="en-US" dirty="0" smtClean="0"/>
              <a:t>Fall 2012 Applicant Trainings</a:t>
            </a:r>
            <a:endParaRPr lang="en-US" dirty="0"/>
          </a:p>
        </p:txBody>
      </p:sp>
      <p:sp>
        <p:nvSpPr>
          <p:cNvPr id="5" name="Text Placeholder 1"/>
          <p:cNvSpPr>
            <a:spLocks noGrp="1"/>
          </p:cNvSpPr>
          <p:nvPr>
            <p:ph type="body" sz="quarter" idx="10"/>
          </p:nvPr>
        </p:nvSpPr>
        <p:spPr>
          <a:xfrm>
            <a:off x="609600" y="2667000"/>
            <a:ext cx="7772400" cy="838200"/>
          </a:xfrm>
        </p:spPr>
        <p:txBody>
          <a:bodyPr/>
          <a:lstStyle/>
          <a:p>
            <a:r>
              <a:rPr lang="en-US" dirty="0" smtClean="0"/>
              <a:t>The E-Rate Program</a:t>
            </a:r>
            <a:endParaRPr lang="en-US" dirty="0"/>
          </a:p>
        </p:txBody>
      </p:sp>
    </p:spTree>
    <p:extLst>
      <p:ext uri="{BB962C8B-B14F-4D97-AF65-F5344CB8AC3E}">
        <p14:creationId xmlns:p14="http://schemas.microsoft.com/office/powerpoint/2010/main" val="1361960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Discount </a:t>
            </a:r>
            <a:r>
              <a:rPr lang="en-US" dirty="0" smtClean="0"/>
              <a:t>Matrix</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Information</a:t>
            </a:r>
            <a:endParaRPr lang="en-US" dirty="0"/>
          </a:p>
        </p:txBody>
      </p:sp>
      <p:graphicFrame>
        <p:nvGraphicFramePr>
          <p:cNvPr id="5" name="Content Placeholder 10"/>
          <p:cNvGraphicFramePr>
            <a:graphicFrameLocks/>
          </p:cNvGraphicFramePr>
          <p:nvPr/>
        </p:nvGraphicFramePr>
        <p:xfrm>
          <a:off x="457200" y="2209800"/>
          <a:ext cx="8229600" cy="3261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b="1" dirty="0">
                          <a:solidFill>
                            <a:schemeClr val="bg1"/>
                          </a:solidFill>
                        </a:rPr>
                        <a:t>INCOME</a:t>
                      </a:r>
                      <a:r>
                        <a:rPr lang="en-US" dirty="0">
                          <a:solidFill>
                            <a:schemeClr val="bg1"/>
                          </a:solidFill>
                        </a:rPr>
                        <a:t> </a:t>
                      </a:r>
                      <a:br>
                        <a:rPr lang="en-US" dirty="0">
                          <a:solidFill>
                            <a:schemeClr val="bg1"/>
                          </a:solidFill>
                        </a:rPr>
                      </a:br>
                      <a:r>
                        <a:rPr lang="en-US" sz="1600" b="0" i="1" dirty="0" smtClean="0">
                          <a:solidFill>
                            <a:schemeClr val="bg1"/>
                          </a:solidFill>
                        </a:rPr>
                        <a:t>% </a:t>
                      </a:r>
                      <a:r>
                        <a:rPr lang="en-US" sz="1600" b="0" i="1" dirty="0">
                          <a:solidFill>
                            <a:schemeClr val="bg1"/>
                          </a:solidFill>
                        </a:rPr>
                        <a:t>of students eligible for </a:t>
                      </a:r>
                      <a:r>
                        <a:rPr lang="en-US" sz="1600" b="0" i="1" dirty="0" smtClean="0">
                          <a:solidFill>
                            <a:schemeClr val="bg1"/>
                          </a:solidFill>
                        </a:rPr>
                        <a:t>NSLP</a:t>
                      </a:r>
                    </a:p>
                  </a:txBody>
                  <a:tcPr marL="0" marR="0" marT="0" marB="0">
                    <a:solidFill>
                      <a:srgbClr val="0070C0"/>
                    </a:solidFill>
                  </a:tcPr>
                </a:tc>
                <a:tc>
                  <a:txBody>
                    <a:bodyPr/>
                    <a:lstStyle/>
                    <a:p>
                      <a:pPr algn="ctr"/>
                      <a:r>
                        <a:rPr lang="en-US" b="1" dirty="0">
                          <a:solidFill>
                            <a:schemeClr val="bg1"/>
                          </a:solidFill>
                        </a:rPr>
                        <a:t>URBAN LOCATION</a:t>
                      </a:r>
                      <a:r>
                        <a:rPr lang="en-US" dirty="0">
                          <a:solidFill>
                            <a:schemeClr val="bg1"/>
                          </a:solidFill>
                        </a:rPr>
                        <a:t> </a:t>
                      </a:r>
                      <a:br>
                        <a:rPr lang="en-US" dirty="0">
                          <a:solidFill>
                            <a:schemeClr val="bg1"/>
                          </a:solidFill>
                        </a:rPr>
                      </a:br>
                      <a:r>
                        <a:rPr lang="en-US" b="0" i="1" dirty="0">
                          <a:solidFill>
                            <a:schemeClr val="bg1"/>
                          </a:solidFill>
                        </a:rPr>
                        <a:t>Discount </a:t>
                      </a:r>
                    </a:p>
                  </a:txBody>
                  <a:tcPr marL="0" marR="0" marT="0" marB="0">
                    <a:solidFill>
                      <a:srgbClr val="0070C0"/>
                    </a:solidFill>
                  </a:tcPr>
                </a:tc>
                <a:tc>
                  <a:txBody>
                    <a:bodyPr/>
                    <a:lstStyle/>
                    <a:p>
                      <a:pPr algn="ctr"/>
                      <a:r>
                        <a:rPr lang="en-US" b="1" dirty="0">
                          <a:solidFill>
                            <a:schemeClr val="bg1"/>
                          </a:solidFill>
                        </a:rPr>
                        <a:t>RURAL LOCATION</a:t>
                      </a:r>
                      <a:r>
                        <a:rPr lang="en-US" dirty="0">
                          <a:solidFill>
                            <a:schemeClr val="bg1"/>
                          </a:solidFill>
                        </a:rPr>
                        <a:t> </a:t>
                      </a:r>
                      <a:br>
                        <a:rPr lang="en-US" dirty="0">
                          <a:solidFill>
                            <a:schemeClr val="bg1"/>
                          </a:solidFill>
                        </a:rPr>
                      </a:br>
                      <a:r>
                        <a:rPr lang="en-US" b="0" i="1" dirty="0">
                          <a:solidFill>
                            <a:schemeClr val="bg1"/>
                          </a:solidFill>
                        </a:rPr>
                        <a:t>Discount </a:t>
                      </a:r>
                    </a:p>
                  </a:txBody>
                  <a:tcPr marL="0" marR="0" marT="0" marB="0">
                    <a:solidFill>
                      <a:srgbClr val="0070C0"/>
                    </a:solidFill>
                  </a:tcPr>
                </a:tc>
              </a:tr>
              <a:tr h="370840">
                <a:tc>
                  <a:txBody>
                    <a:bodyPr/>
                    <a:lstStyle/>
                    <a:p>
                      <a:pPr algn="ctr"/>
                      <a:r>
                        <a:rPr lang="en-US" sz="1600" dirty="0" smtClean="0"/>
                        <a:t>If the % eligible is...</a:t>
                      </a:r>
                      <a:br>
                        <a:rPr lang="en-US" sz="1600" dirty="0" smtClean="0"/>
                      </a:br>
                      <a:endParaRPr lang="en-US" sz="1600" dirty="0"/>
                    </a:p>
                  </a:txBody>
                  <a:tcPr marL="0" marR="0" marT="0" marB="0">
                    <a:solidFill>
                      <a:schemeClr val="bg1">
                        <a:lumMod val="85000"/>
                      </a:schemeClr>
                    </a:solidFill>
                  </a:tcPr>
                </a:tc>
                <a:tc>
                  <a:txBody>
                    <a:bodyPr/>
                    <a:lstStyle/>
                    <a:p>
                      <a:pPr algn="ctr"/>
                      <a:r>
                        <a:rPr lang="en-US" sz="1600" dirty="0"/>
                        <a:t>...and </a:t>
                      </a:r>
                      <a:r>
                        <a:rPr lang="en-US" sz="1600" dirty="0" smtClean="0"/>
                        <a:t>you’re </a:t>
                      </a:r>
                      <a:r>
                        <a:rPr lang="en-US" sz="1600" dirty="0"/>
                        <a:t>in an URBAN area, your </a:t>
                      </a:r>
                      <a:r>
                        <a:rPr lang="en-US" sz="1600" dirty="0" smtClean="0"/>
                        <a:t>discount </a:t>
                      </a:r>
                      <a:r>
                        <a:rPr lang="en-US" sz="1600" dirty="0"/>
                        <a:t>will be... </a:t>
                      </a:r>
                    </a:p>
                  </a:txBody>
                  <a:tcPr marL="0" marR="0" marT="0" marB="0">
                    <a:solidFill>
                      <a:schemeClr val="bg1">
                        <a:lumMod val="85000"/>
                      </a:schemeClr>
                    </a:solidFill>
                  </a:tcPr>
                </a:tc>
                <a:tc>
                  <a:txBody>
                    <a:bodyPr/>
                    <a:lstStyle/>
                    <a:p>
                      <a:pPr algn="ctr"/>
                      <a:r>
                        <a:rPr lang="en-US" sz="1600" dirty="0"/>
                        <a:t>...and </a:t>
                      </a:r>
                      <a:r>
                        <a:rPr lang="en-US" sz="1600" dirty="0" smtClean="0"/>
                        <a:t>you’re </a:t>
                      </a:r>
                      <a:r>
                        <a:rPr lang="en-US" sz="1600" dirty="0"/>
                        <a:t>in a RURAL area, your </a:t>
                      </a:r>
                      <a:r>
                        <a:rPr lang="en-US" sz="1600" dirty="0" smtClean="0"/>
                        <a:t>discount </a:t>
                      </a:r>
                      <a:r>
                        <a:rPr lang="en-US" sz="1600" dirty="0"/>
                        <a:t>will be...</a:t>
                      </a:r>
                    </a:p>
                  </a:txBody>
                  <a:tcPr marL="0" marR="0" marT="0" marB="0">
                    <a:solidFill>
                      <a:schemeClr val="bg1">
                        <a:lumMod val="85000"/>
                      </a:schemeClr>
                    </a:solidFill>
                  </a:tcPr>
                </a:tc>
              </a:tr>
              <a:tr h="370840">
                <a:tc>
                  <a:txBody>
                    <a:bodyPr/>
                    <a:lstStyle/>
                    <a:p>
                      <a:pPr algn="ctr"/>
                      <a:r>
                        <a:rPr lang="en-US" dirty="0"/>
                        <a:t>Less than 1% </a:t>
                      </a:r>
                    </a:p>
                  </a:txBody>
                  <a:tcPr marL="0" marR="0" marT="0" marB="0"/>
                </a:tc>
                <a:tc>
                  <a:txBody>
                    <a:bodyPr/>
                    <a:lstStyle/>
                    <a:p>
                      <a:pPr algn="ctr"/>
                      <a:r>
                        <a:rPr lang="en-US" dirty="0"/>
                        <a:t>20% </a:t>
                      </a:r>
                    </a:p>
                  </a:txBody>
                  <a:tcPr marL="0" marR="0" marT="0" marB="0"/>
                </a:tc>
                <a:tc>
                  <a:txBody>
                    <a:bodyPr/>
                    <a:lstStyle/>
                    <a:p>
                      <a:pPr algn="ctr"/>
                      <a:r>
                        <a:rPr lang="en-US" dirty="0"/>
                        <a:t>25% </a:t>
                      </a:r>
                    </a:p>
                  </a:txBody>
                  <a:tcPr marL="0" marR="0" marT="0" marB="0"/>
                </a:tc>
              </a:tr>
              <a:tr h="370840">
                <a:tc>
                  <a:txBody>
                    <a:bodyPr/>
                    <a:lstStyle/>
                    <a:p>
                      <a:pPr algn="ctr"/>
                      <a:r>
                        <a:rPr lang="en-US" dirty="0"/>
                        <a:t>1% to 19% </a:t>
                      </a:r>
                    </a:p>
                  </a:txBody>
                  <a:tcPr marL="0" marR="0" marT="0" marB="0">
                    <a:solidFill>
                      <a:schemeClr val="bg1">
                        <a:lumMod val="85000"/>
                      </a:schemeClr>
                    </a:solidFill>
                  </a:tcPr>
                </a:tc>
                <a:tc>
                  <a:txBody>
                    <a:bodyPr/>
                    <a:lstStyle/>
                    <a:p>
                      <a:pPr algn="ctr"/>
                      <a:r>
                        <a:rPr lang="en-US" dirty="0"/>
                        <a:t>40% </a:t>
                      </a:r>
                    </a:p>
                  </a:txBody>
                  <a:tcPr marL="0" marR="0" marT="0" marB="0">
                    <a:solidFill>
                      <a:schemeClr val="bg1">
                        <a:lumMod val="85000"/>
                      </a:schemeClr>
                    </a:solidFill>
                  </a:tcPr>
                </a:tc>
                <a:tc>
                  <a:txBody>
                    <a:bodyPr/>
                    <a:lstStyle/>
                    <a:p>
                      <a:pPr algn="ctr"/>
                      <a:r>
                        <a:rPr lang="en-US" dirty="0"/>
                        <a:t>50% </a:t>
                      </a:r>
                    </a:p>
                  </a:txBody>
                  <a:tcPr marL="0" marR="0" marT="0" marB="0">
                    <a:solidFill>
                      <a:schemeClr val="bg1">
                        <a:lumMod val="85000"/>
                      </a:schemeClr>
                    </a:solidFill>
                  </a:tcPr>
                </a:tc>
              </a:tr>
              <a:tr h="370840">
                <a:tc>
                  <a:txBody>
                    <a:bodyPr/>
                    <a:lstStyle/>
                    <a:p>
                      <a:pPr algn="ctr"/>
                      <a:r>
                        <a:rPr lang="en-US"/>
                        <a:t>20% to 34% </a:t>
                      </a:r>
                    </a:p>
                  </a:txBody>
                  <a:tcPr marL="0" marR="0" marT="0" marB="0"/>
                </a:tc>
                <a:tc>
                  <a:txBody>
                    <a:bodyPr/>
                    <a:lstStyle/>
                    <a:p>
                      <a:pPr algn="ctr"/>
                      <a:r>
                        <a:rPr lang="en-US" dirty="0"/>
                        <a:t>50% </a:t>
                      </a:r>
                    </a:p>
                  </a:txBody>
                  <a:tcPr marL="0" marR="0" marT="0" marB="0"/>
                </a:tc>
                <a:tc>
                  <a:txBody>
                    <a:bodyPr/>
                    <a:lstStyle/>
                    <a:p>
                      <a:pPr algn="ctr"/>
                      <a:r>
                        <a:rPr lang="en-US" dirty="0"/>
                        <a:t>60% </a:t>
                      </a:r>
                    </a:p>
                  </a:txBody>
                  <a:tcPr marL="0" marR="0" marT="0" marB="0"/>
                </a:tc>
              </a:tr>
              <a:tr h="370840">
                <a:tc>
                  <a:txBody>
                    <a:bodyPr/>
                    <a:lstStyle/>
                    <a:p>
                      <a:pPr algn="ctr"/>
                      <a:r>
                        <a:rPr lang="en-US"/>
                        <a:t>35% to 49% </a:t>
                      </a:r>
                    </a:p>
                  </a:txBody>
                  <a:tcPr marL="0" marR="0" marT="0" marB="0">
                    <a:solidFill>
                      <a:schemeClr val="bg1">
                        <a:lumMod val="85000"/>
                      </a:schemeClr>
                    </a:solidFill>
                  </a:tcPr>
                </a:tc>
                <a:tc>
                  <a:txBody>
                    <a:bodyPr/>
                    <a:lstStyle/>
                    <a:p>
                      <a:pPr algn="ctr"/>
                      <a:r>
                        <a:rPr lang="en-US" dirty="0"/>
                        <a:t>60% </a:t>
                      </a:r>
                    </a:p>
                  </a:txBody>
                  <a:tcPr marL="0" marR="0" marT="0" marB="0">
                    <a:solidFill>
                      <a:schemeClr val="bg1">
                        <a:lumMod val="85000"/>
                      </a:schemeClr>
                    </a:solidFill>
                  </a:tcPr>
                </a:tc>
                <a:tc>
                  <a:txBody>
                    <a:bodyPr/>
                    <a:lstStyle/>
                    <a:p>
                      <a:pPr algn="ctr"/>
                      <a:r>
                        <a:rPr lang="en-US" dirty="0"/>
                        <a:t>70% </a:t>
                      </a:r>
                    </a:p>
                  </a:txBody>
                  <a:tcPr marL="0" marR="0" marT="0" marB="0">
                    <a:solidFill>
                      <a:schemeClr val="bg1">
                        <a:lumMod val="85000"/>
                      </a:schemeClr>
                    </a:solidFill>
                  </a:tcPr>
                </a:tc>
              </a:tr>
              <a:tr h="370840">
                <a:tc>
                  <a:txBody>
                    <a:bodyPr/>
                    <a:lstStyle/>
                    <a:p>
                      <a:pPr algn="ctr"/>
                      <a:r>
                        <a:rPr lang="en-US"/>
                        <a:t>50% to 74% </a:t>
                      </a:r>
                    </a:p>
                  </a:txBody>
                  <a:tcPr marL="0" marR="0" marT="0" marB="0"/>
                </a:tc>
                <a:tc>
                  <a:txBody>
                    <a:bodyPr/>
                    <a:lstStyle/>
                    <a:p>
                      <a:pPr algn="ctr"/>
                      <a:r>
                        <a:rPr lang="en-US" dirty="0"/>
                        <a:t>80% </a:t>
                      </a:r>
                    </a:p>
                  </a:txBody>
                  <a:tcPr marL="0" marR="0" marT="0" marB="0"/>
                </a:tc>
                <a:tc>
                  <a:txBody>
                    <a:bodyPr/>
                    <a:lstStyle/>
                    <a:p>
                      <a:pPr algn="ctr"/>
                      <a:r>
                        <a:rPr lang="en-US" dirty="0"/>
                        <a:t>80% </a:t>
                      </a:r>
                    </a:p>
                  </a:txBody>
                  <a:tcPr marL="0" marR="0" marT="0" marB="0"/>
                </a:tc>
              </a:tr>
              <a:tr h="370840">
                <a:tc>
                  <a:txBody>
                    <a:bodyPr/>
                    <a:lstStyle/>
                    <a:p>
                      <a:pPr algn="ctr"/>
                      <a:r>
                        <a:rPr lang="en-US" dirty="0"/>
                        <a:t>75% to 100% </a:t>
                      </a:r>
                    </a:p>
                  </a:txBody>
                  <a:tcPr marL="0" marR="0" marT="0" marB="0">
                    <a:solidFill>
                      <a:schemeClr val="bg1">
                        <a:lumMod val="85000"/>
                      </a:schemeClr>
                    </a:solidFill>
                  </a:tcPr>
                </a:tc>
                <a:tc>
                  <a:txBody>
                    <a:bodyPr/>
                    <a:lstStyle/>
                    <a:p>
                      <a:pPr algn="ctr"/>
                      <a:r>
                        <a:rPr lang="en-US" dirty="0"/>
                        <a:t>90% </a:t>
                      </a:r>
                    </a:p>
                  </a:txBody>
                  <a:tcPr marL="0" marR="0" marT="0" marB="0">
                    <a:solidFill>
                      <a:schemeClr val="bg1">
                        <a:lumMod val="85000"/>
                      </a:schemeClr>
                    </a:solidFill>
                  </a:tcPr>
                </a:tc>
                <a:tc>
                  <a:txBody>
                    <a:bodyPr/>
                    <a:lstStyle/>
                    <a:p>
                      <a:pPr algn="ctr"/>
                      <a:r>
                        <a:rPr lang="en-US" dirty="0"/>
                        <a:t>90% </a:t>
                      </a:r>
                    </a:p>
                  </a:txBody>
                  <a:tcPr marL="0" marR="0" marT="0" marB="0">
                    <a:solidFill>
                      <a:schemeClr val="bg1">
                        <a:lumMod val="85000"/>
                      </a:schemeClr>
                    </a:solidFill>
                  </a:tcPr>
                </a:tc>
              </a:tr>
            </a:tbl>
          </a:graphicData>
        </a:graphic>
      </p:graphicFrame>
    </p:spTree>
    <p:extLst>
      <p:ext uri="{BB962C8B-B14F-4D97-AF65-F5344CB8AC3E}">
        <p14:creationId xmlns:p14="http://schemas.microsoft.com/office/powerpoint/2010/main" val="2751969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7472" indent="-347472">
              <a:spcAft>
                <a:spcPts val="600"/>
              </a:spcAft>
            </a:pPr>
            <a:r>
              <a:rPr lang="en-US" dirty="0"/>
              <a:t>Priority 1 (P1): funded </a:t>
            </a:r>
            <a:r>
              <a:rPr lang="en-US" dirty="0" smtClean="0"/>
              <a:t>first</a:t>
            </a:r>
          </a:p>
          <a:p>
            <a:pPr marL="747522" lvl="1" indent="-347472">
              <a:spcAft>
                <a:spcPts val="600"/>
              </a:spcAft>
            </a:pPr>
            <a:r>
              <a:rPr lang="en-US" dirty="0" smtClean="0"/>
              <a:t>Telecommunications </a:t>
            </a:r>
            <a:r>
              <a:rPr lang="en-US" dirty="0"/>
              <a:t>Services </a:t>
            </a:r>
            <a:endParaRPr lang="en-US" dirty="0" smtClean="0"/>
          </a:p>
          <a:p>
            <a:pPr marL="747522" lvl="1" indent="-347472">
              <a:spcAft>
                <a:spcPts val="600"/>
              </a:spcAft>
            </a:pPr>
            <a:r>
              <a:rPr lang="en-US" dirty="0" smtClean="0"/>
              <a:t>Internet </a:t>
            </a:r>
            <a:r>
              <a:rPr lang="en-US" dirty="0"/>
              <a:t>Access </a:t>
            </a:r>
            <a:endParaRPr lang="en-US" dirty="0" smtClean="0"/>
          </a:p>
          <a:p>
            <a:pPr marL="747522" lvl="1" indent="-347472">
              <a:spcAft>
                <a:spcPts val="600"/>
              </a:spcAft>
            </a:pPr>
            <a:r>
              <a:rPr lang="en-US" dirty="0" smtClean="0"/>
              <a:t>Telecommunications</a:t>
            </a:r>
            <a:endParaRPr lang="en-US" dirty="0"/>
          </a:p>
          <a:p>
            <a:pPr marL="347472" indent="-347472">
              <a:spcAft>
                <a:spcPts val="600"/>
              </a:spcAft>
            </a:pPr>
            <a:r>
              <a:rPr lang="en-US" dirty="0"/>
              <a:t>Priority 2 (P2): funding starts with neediest </a:t>
            </a:r>
            <a:r>
              <a:rPr lang="en-US" dirty="0" smtClean="0"/>
              <a:t>applicants</a:t>
            </a:r>
          </a:p>
          <a:p>
            <a:pPr marL="747522" lvl="1" indent="-347472">
              <a:spcAft>
                <a:spcPts val="600"/>
              </a:spcAft>
            </a:pPr>
            <a:r>
              <a:rPr lang="en-US" dirty="0" smtClean="0"/>
              <a:t>Internal </a:t>
            </a:r>
            <a:r>
              <a:rPr lang="en-US" dirty="0"/>
              <a:t>Connections </a:t>
            </a:r>
            <a:endParaRPr lang="en-US" dirty="0" smtClean="0"/>
          </a:p>
          <a:p>
            <a:pPr marL="747522" lvl="1" indent="-347472">
              <a:spcAft>
                <a:spcPts val="600"/>
              </a:spcAft>
            </a:pPr>
            <a:r>
              <a:rPr lang="en-US" dirty="0" smtClean="0"/>
              <a:t>Basic </a:t>
            </a:r>
            <a:r>
              <a:rPr lang="en-US" dirty="0"/>
              <a:t>Maintenance of Internal Connections </a:t>
            </a:r>
          </a:p>
          <a:p>
            <a:endParaRPr lang="en-US" dirty="0"/>
          </a:p>
        </p:txBody>
      </p:sp>
      <p:sp>
        <p:nvSpPr>
          <p:cNvPr id="3" name="Text Placeholder 2"/>
          <p:cNvSpPr>
            <a:spLocks noGrp="1"/>
          </p:cNvSpPr>
          <p:nvPr>
            <p:ph type="body" sz="quarter" idx="11"/>
          </p:nvPr>
        </p:nvSpPr>
        <p:spPr/>
        <p:txBody>
          <a:bodyPr/>
          <a:lstStyle/>
          <a:p>
            <a:r>
              <a:rPr lang="en-US" dirty="0" smtClean="0"/>
              <a:t>E-rate </a:t>
            </a:r>
            <a:r>
              <a:rPr lang="en-US" dirty="0"/>
              <a:t>Categories of </a:t>
            </a:r>
            <a:r>
              <a:rPr lang="en-US" dirty="0" smtClean="0"/>
              <a:t>Service</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Information</a:t>
            </a:r>
            <a:endParaRPr lang="en-US" dirty="0"/>
          </a:p>
        </p:txBody>
      </p:sp>
    </p:spTree>
    <p:extLst>
      <p:ext uri="{BB962C8B-B14F-4D97-AF65-F5344CB8AC3E}">
        <p14:creationId xmlns:p14="http://schemas.microsoft.com/office/powerpoint/2010/main" val="1452995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8229600" cy="4191000"/>
          </a:xfrm>
        </p:spPr>
        <p:txBody>
          <a:bodyPr/>
          <a:lstStyle/>
          <a:p>
            <a:pPr marL="347472" indent="-347472">
              <a:spcAft>
                <a:spcPts val="600"/>
              </a:spcAft>
              <a:defRPr/>
            </a:pPr>
            <a:r>
              <a:rPr lang="en-US" dirty="0"/>
              <a:t>How do I file a program </a:t>
            </a:r>
            <a:r>
              <a:rPr lang="en-US" dirty="0" smtClean="0"/>
              <a:t>form?</a:t>
            </a:r>
          </a:p>
          <a:p>
            <a:pPr marL="747522" lvl="1" indent="-347472">
              <a:spcAft>
                <a:spcPts val="600"/>
              </a:spcAft>
              <a:defRPr/>
            </a:pPr>
            <a:r>
              <a:rPr lang="en-US" dirty="0" smtClean="0"/>
              <a:t>Three options:</a:t>
            </a:r>
          </a:p>
          <a:p>
            <a:pPr marL="1147572" lvl="2" indent="-347472">
              <a:spcBef>
                <a:spcPts val="0"/>
              </a:spcBef>
              <a:spcAft>
                <a:spcPts val="600"/>
              </a:spcAft>
              <a:defRPr/>
            </a:pPr>
            <a:r>
              <a:rPr lang="en-US" sz="2600" dirty="0"/>
              <a:t>File online, certify on paper</a:t>
            </a:r>
          </a:p>
          <a:p>
            <a:pPr marL="1147572" lvl="2" indent="-347472">
              <a:spcBef>
                <a:spcPts val="0"/>
              </a:spcBef>
              <a:spcAft>
                <a:spcPts val="600"/>
              </a:spcAft>
              <a:defRPr/>
            </a:pPr>
            <a:r>
              <a:rPr lang="en-US" sz="2600" dirty="0"/>
              <a:t>File online, certify online</a:t>
            </a:r>
          </a:p>
          <a:p>
            <a:pPr marL="1147572" lvl="2" indent="-347472">
              <a:spcBef>
                <a:spcPts val="0"/>
              </a:spcBef>
              <a:spcAft>
                <a:spcPts val="600"/>
              </a:spcAft>
              <a:defRPr/>
            </a:pPr>
            <a:r>
              <a:rPr lang="en-US" sz="2600" dirty="0"/>
              <a:t>File on paper, certify on paper</a:t>
            </a:r>
          </a:p>
          <a:p>
            <a:pPr marL="747522" lvl="1" indent="-347472">
              <a:spcAft>
                <a:spcPts val="600"/>
              </a:spcAft>
              <a:defRPr/>
            </a:pPr>
            <a:r>
              <a:rPr lang="en-US" dirty="0" smtClean="0"/>
              <a:t>Two </a:t>
            </a:r>
            <a:r>
              <a:rPr lang="en-US" dirty="0"/>
              <a:t>versions of each online form: standard and </a:t>
            </a:r>
            <a:r>
              <a:rPr lang="en-US" dirty="0" smtClean="0"/>
              <a:t>interview</a:t>
            </a:r>
          </a:p>
          <a:p>
            <a:pPr marL="747522" lvl="1" indent="-347472">
              <a:spcAft>
                <a:spcPts val="600"/>
              </a:spcAft>
              <a:defRPr/>
            </a:pPr>
            <a:r>
              <a:rPr lang="en-US" dirty="0" smtClean="0"/>
              <a:t>Note</a:t>
            </a:r>
            <a:r>
              <a:rPr lang="en-US" dirty="0"/>
              <a:t>:</a:t>
            </a:r>
            <a:r>
              <a:rPr lang="en-US" dirty="0" smtClean="0"/>
              <a:t> </a:t>
            </a:r>
            <a:r>
              <a:rPr lang="en-US" dirty="0"/>
              <a:t>USAC encourages you to file online, because online </a:t>
            </a:r>
            <a:r>
              <a:rPr lang="en-US" dirty="0" smtClean="0"/>
              <a:t>filing </a:t>
            </a:r>
            <a:r>
              <a:rPr lang="en-US" dirty="0"/>
              <a:t>speeds processing and reduces errors</a:t>
            </a:r>
          </a:p>
          <a:p>
            <a:endParaRPr lang="en-US" dirty="0"/>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E-rate Forms</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Information</a:t>
            </a:r>
            <a:endParaRPr lang="en-US" dirty="0"/>
          </a:p>
        </p:txBody>
      </p:sp>
    </p:spTree>
    <p:extLst>
      <p:ext uri="{BB962C8B-B14F-4D97-AF65-F5344CB8AC3E}">
        <p14:creationId xmlns:p14="http://schemas.microsoft.com/office/powerpoint/2010/main" val="3273894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buNone/>
              <a:defRPr/>
            </a:pPr>
            <a:r>
              <a:rPr lang="en-US" dirty="0"/>
              <a:t>Each time you file a program form, USAC sends you a letter</a:t>
            </a:r>
          </a:p>
          <a:p>
            <a:pPr>
              <a:spcAft>
                <a:spcPts val="600"/>
              </a:spcAft>
              <a:defRPr/>
            </a:pPr>
            <a:r>
              <a:rPr lang="en-US" dirty="0"/>
              <a:t>Letters are color-coded by funding </a:t>
            </a:r>
            <a:r>
              <a:rPr lang="en-US" dirty="0" smtClean="0"/>
              <a:t>year</a:t>
            </a:r>
          </a:p>
          <a:p>
            <a:pPr lvl="1">
              <a:spcAft>
                <a:spcPts val="600"/>
              </a:spcAft>
              <a:defRPr/>
            </a:pPr>
            <a:r>
              <a:rPr lang="en-US" dirty="0" smtClean="0"/>
              <a:t> 2011</a:t>
            </a:r>
          </a:p>
          <a:p>
            <a:pPr lvl="1">
              <a:spcAft>
                <a:spcPts val="600"/>
              </a:spcAft>
              <a:defRPr/>
            </a:pPr>
            <a:r>
              <a:rPr lang="en-US" dirty="0" smtClean="0"/>
              <a:t> 2012</a:t>
            </a:r>
          </a:p>
          <a:p>
            <a:pPr lvl="1">
              <a:spcAft>
                <a:spcPts val="600"/>
              </a:spcAft>
              <a:defRPr/>
            </a:pPr>
            <a:r>
              <a:rPr lang="en-US" dirty="0" smtClean="0"/>
              <a:t> 2013</a:t>
            </a:r>
          </a:p>
          <a:p>
            <a:pPr marL="457200" lvl="1" indent="0">
              <a:spcAft>
                <a:spcPts val="600"/>
              </a:spcAft>
              <a:buNone/>
              <a:defRPr/>
            </a:pPr>
            <a:endParaRPr lang="en-US" sz="2600" dirty="0" smtClean="0"/>
          </a:p>
          <a:p>
            <a:pPr>
              <a:spcAft>
                <a:spcPts val="600"/>
              </a:spcAft>
              <a:defRPr/>
            </a:pPr>
            <a:r>
              <a:rPr lang="en-US" sz="2600" dirty="0" smtClean="0"/>
              <a:t>Note: When </a:t>
            </a:r>
            <a:r>
              <a:rPr lang="en-US" sz="2600" dirty="0"/>
              <a:t>storing documents, USAC encourages you to </a:t>
            </a:r>
            <a:r>
              <a:rPr lang="en-US" sz="2600" dirty="0" smtClean="0"/>
              <a:t>separate your </a:t>
            </a:r>
            <a:r>
              <a:rPr lang="en-US" sz="2600" dirty="0"/>
              <a:t>program forms </a:t>
            </a:r>
            <a:r>
              <a:rPr lang="en-US" sz="2600" dirty="0" smtClean="0"/>
              <a:t>and </a:t>
            </a:r>
            <a:r>
              <a:rPr lang="en-US" sz="2600" dirty="0"/>
              <a:t>letters by funding year to better </a:t>
            </a:r>
            <a:r>
              <a:rPr lang="en-US" sz="2600" dirty="0" smtClean="0"/>
              <a:t>organize them</a:t>
            </a:r>
            <a:endParaRPr lang="en-US" sz="2600" dirty="0"/>
          </a:p>
          <a:p>
            <a:endParaRPr lang="en-US" dirty="0"/>
          </a:p>
        </p:txBody>
      </p:sp>
      <p:sp>
        <p:nvSpPr>
          <p:cNvPr id="3" name="Text Placeholder 2"/>
          <p:cNvSpPr>
            <a:spLocks noGrp="1"/>
          </p:cNvSpPr>
          <p:nvPr>
            <p:ph type="body" sz="quarter" idx="11"/>
          </p:nvPr>
        </p:nvSpPr>
        <p:spPr/>
        <p:txBody>
          <a:bodyPr/>
          <a:lstStyle/>
          <a:p>
            <a:r>
              <a:rPr lang="en-US" dirty="0" smtClean="0"/>
              <a:t>E-rate Letters</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Information</a:t>
            </a:r>
            <a:endParaRPr lang="en-US" dirty="0"/>
          </a:p>
        </p:txBody>
      </p:sp>
      <p:sp>
        <p:nvSpPr>
          <p:cNvPr id="5" name="TextBox 4"/>
          <p:cNvSpPr txBox="1"/>
          <p:nvPr/>
        </p:nvSpPr>
        <p:spPr>
          <a:xfrm>
            <a:off x="2809875" y="3692843"/>
            <a:ext cx="1543050" cy="492443"/>
          </a:xfrm>
          <a:prstGeom prst="rect">
            <a:avLst/>
          </a:prstGeom>
          <a:solidFill>
            <a:srgbClr val="FFFF00"/>
          </a:solidFill>
        </p:spPr>
        <p:txBody>
          <a:bodyPr wrap="square" rtlCol="0">
            <a:spAutoFit/>
          </a:bodyPr>
          <a:lstStyle/>
          <a:p>
            <a:pPr algn="ctr"/>
            <a:r>
              <a:rPr lang="en-US" sz="2600" dirty="0" smtClean="0"/>
              <a:t>Canary</a:t>
            </a:r>
            <a:endParaRPr lang="en-US" sz="2600" dirty="0"/>
          </a:p>
        </p:txBody>
      </p:sp>
      <p:sp>
        <p:nvSpPr>
          <p:cNvPr id="6" name="TextBox 5"/>
          <p:cNvSpPr txBox="1"/>
          <p:nvPr/>
        </p:nvSpPr>
        <p:spPr>
          <a:xfrm>
            <a:off x="2809875" y="3200400"/>
            <a:ext cx="1543050" cy="492443"/>
          </a:xfrm>
          <a:prstGeom prst="rect">
            <a:avLst/>
          </a:prstGeom>
          <a:solidFill>
            <a:srgbClr val="0070C0"/>
          </a:solidFill>
        </p:spPr>
        <p:txBody>
          <a:bodyPr wrap="square" rtlCol="0">
            <a:spAutoFit/>
          </a:bodyPr>
          <a:lstStyle/>
          <a:p>
            <a:pPr algn="ctr"/>
            <a:r>
              <a:rPr lang="en-US" sz="2600" dirty="0" smtClean="0">
                <a:solidFill>
                  <a:schemeClr val="bg1"/>
                </a:solidFill>
              </a:rPr>
              <a:t>Blue</a:t>
            </a:r>
            <a:endParaRPr lang="en-US" sz="2600" dirty="0">
              <a:solidFill>
                <a:schemeClr val="bg1"/>
              </a:solidFill>
            </a:endParaRPr>
          </a:p>
        </p:txBody>
      </p:sp>
      <p:sp>
        <p:nvSpPr>
          <p:cNvPr id="8" name="TextBox 7"/>
          <p:cNvSpPr txBox="1"/>
          <p:nvPr/>
        </p:nvSpPr>
        <p:spPr>
          <a:xfrm>
            <a:off x="2809875" y="4185286"/>
            <a:ext cx="1543050" cy="492443"/>
          </a:xfrm>
          <a:prstGeom prst="rect">
            <a:avLst/>
          </a:prstGeom>
          <a:solidFill>
            <a:srgbClr val="FF3399"/>
          </a:solidFill>
        </p:spPr>
        <p:txBody>
          <a:bodyPr wrap="square" rtlCol="0">
            <a:spAutoFit/>
          </a:bodyPr>
          <a:lstStyle/>
          <a:p>
            <a:pPr algn="ctr"/>
            <a:r>
              <a:rPr lang="en-US" sz="2600" dirty="0" smtClean="0">
                <a:solidFill>
                  <a:schemeClr val="bg1"/>
                </a:solidFill>
              </a:rPr>
              <a:t>Pink</a:t>
            </a:r>
            <a:endParaRPr lang="en-US" sz="2600" dirty="0">
              <a:solidFill>
                <a:schemeClr val="bg1"/>
              </a:solidFill>
            </a:endParaRPr>
          </a:p>
        </p:txBody>
      </p:sp>
    </p:spTree>
    <p:extLst>
      <p:ext uri="{BB962C8B-B14F-4D97-AF65-F5344CB8AC3E}">
        <p14:creationId xmlns:p14="http://schemas.microsoft.com/office/powerpoint/2010/main" val="2031218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6" name="Text Placeholder 5"/>
          <p:cNvSpPr>
            <a:spLocks noGrp="1"/>
          </p:cNvSpPr>
          <p:nvPr>
            <p:ph type="body" sz="quarter" idx="11"/>
          </p:nvPr>
        </p:nvSpPr>
        <p:spPr/>
        <p:txBody>
          <a:bodyPr/>
          <a:lstStyle/>
          <a:p>
            <a:r>
              <a:rPr lang="en-US" dirty="0"/>
              <a:t>Technology </a:t>
            </a:r>
            <a:r>
              <a:rPr lang="en-US" dirty="0" smtClean="0"/>
              <a:t>Planning</a:t>
            </a:r>
            <a:endParaRPr lang="en-US" dirty="0"/>
          </a:p>
        </p:txBody>
      </p:sp>
    </p:spTree>
    <p:extLst>
      <p:ext uri="{BB962C8B-B14F-4D97-AF65-F5344CB8AC3E}">
        <p14:creationId xmlns:p14="http://schemas.microsoft.com/office/powerpoint/2010/main" val="3626906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Technology </a:t>
            </a:r>
            <a:r>
              <a:rPr lang="en-US" dirty="0" smtClean="0"/>
              <a:t>Planning</a:t>
            </a:r>
            <a:endParaRPr lang="en-US" dirty="0"/>
          </a:p>
        </p:txBody>
      </p:sp>
      <p:graphicFrame>
        <p:nvGraphicFramePr>
          <p:cNvPr id="7" name="Diagram 6"/>
          <p:cNvGraphicFramePr/>
          <p:nvPr>
            <p:extLst>
              <p:ext uri="{D42A27DB-BD31-4B8C-83A1-F6EECF244321}">
                <p14:modId xmlns:p14="http://schemas.microsoft.com/office/powerpoint/2010/main" val="1800574872"/>
              </p:ext>
            </p:extLst>
          </p:nvPr>
        </p:nvGraphicFramePr>
        <p:xfrm>
          <a:off x="2209800" y="1397000"/>
          <a:ext cx="46482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8752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7472" indent="-347472">
              <a:spcAft>
                <a:spcPts val="600"/>
              </a:spcAft>
            </a:pPr>
            <a:r>
              <a:rPr lang="en-US" dirty="0"/>
              <a:t>A technology plan must contain the following </a:t>
            </a:r>
            <a:r>
              <a:rPr lang="en-US" dirty="0" smtClean="0"/>
              <a:t>elements:</a:t>
            </a:r>
          </a:p>
          <a:p>
            <a:pPr marL="747522" lvl="1" indent="-347472">
              <a:spcAft>
                <a:spcPts val="600"/>
              </a:spcAft>
            </a:pPr>
            <a:r>
              <a:rPr lang="en-US" dirty="0" smtClean="0"/>
              <a:t>Goals </a:t>
            </a:r>
            <a:r>
              <a:rPr lang="en-US" dirty="0"/>
              <a:t>and strategies for using technology to </a:t>
            </a:r>
            <a:r>
              <a:rPr lang="en-US" dirty="0" smtClean="0"/>
              <a:t>improve education </a:t>
            </a:r>
            <a:r>
              <a:rPr lang="en-US" dirty="0"/>
              <a:t>or library </a:t>
            </a:r>
            <a:r>
              <a:rPr lang="en-US" dirty="0" smtClean="0"/>
              <a:t>services</a:t>
            </a:r>
          </a:p>
          <a:p>
            <a:pPr marL="747522" lvl="1" indent="-347472">
              <a:spcAft>
                <a:spcPts val="600"/>
              </a:spcAft>
            </a:pPr>
            <a:r>
              <a:rPr lang="en-US" dirty="0" smtClean="0"/>
              <a:t>Needs assessment</a:t>
            </a:r>
          </a:p>
          <a:p>
            <a:pPr marL="747522" lvl="1" indent="-347472">
              <a:spcAft>
                <a:spcPts val="600"/>
              </a:spcAft>
            </a:pPr>
            <a:r>
              <a:rPr lang="en-US" dirty="0" smtClean="0"/>
              <a:t>Staff training</a:t>
            </a:r>
          </a:p>
          <a:p>
            <a:pPr marL="747522" lvl="1" indent="-347472">
              <a:spcAft>
                <a:spcPts val="600"/>
              </a:spcAft>
            </a:pPr>
            <a:r>
              <a:rPr lang="en-US" dirty="0" smtClean="0"/>
              <a:t>Evaluation plan</a:t>
            </a:r>
            <a:endParaRPr lang="en-US" dirty="0"/>
          </a:p>
          <a:p>
            <a:pPr marL="347472" indent="-347472">
              <a:spcAft>
                <a:spcPts val="600"/>
              </a:spcAft>
            </a:pPr>
            <a:r>
              <a:rPr lang="en-US" dirty="0" smtClean="0"/>
              <a:t>Note: Starting </a:t>
            </a:r>
            <a:r>
              <a:rPr lang="en-US" dirty="0"/>
              <a:t>with FY2011, if you are only requesting P1 services, a technology plan is not </a:t>
            </a:r>
            <a:r>
              <a:rPr lang="en-US" dirty="0" smtClean="0"/>
              <a:t>required</a:t>
            </a:r>
            <a:endParaRPr lang="en-US" dirty="0"/>
          </a:p>
          <a:p>
            <a:endParaRPr lang="en-US" dirty="0"/>
          </a:p>
        </p:txBody>
      </p:sp>
      <p:sp>
        <p:nvSpPr>
          <p:cNvPr id="3" name="Text Placeholder 2"/>
          <p:cNvSpPr>
            <a:spLocks noGrp="1"/>
          </p:cNvSpPr>
          <p:nvPr>
            <p:ph type="body" sz="quarter" idx="11"/>
          </p:nvPr>
        </p:nvSpPr>
        <p:spPr/>
        <p:txBody>
          <a:bodyPr/>
          <a:lstStyle/>
          <a:p>
            <a:r>
              <a:rPr lang="en-US" dirty="0"/>
              <a:t>Tech Plan </a:t>
            </a:r>
            <a:r>
              <a:rPr lang="en-US" dirty="0" smtClean="0"/>
              <a:t>Elements</a:t>
            </a:r>
            <a:endParaRPr lang="en-US" dirty="0"/>
          </a:p>
        </p:txBody>
      </p:sp>
      <p:sp>
        <p:nvSpPr>
          <p:cNvPr id="4" name="Text Placeholder 3"/>
          <p:cNvSpPr>
            <a:spLocks noGrp="1"/>
          </p:cNvSpPr>
          <p:nvPr>
            <p:ph type="body" sz="quarter" idx="12"/>
          </p:nvPr>
        </p:nvSpPr>
        <p:spPr/>
        <p:txBody>
          <a:bodyPr/>
          <a:lstStyle/>
          <a:p>
            <a:r>
              <a:rPr lang="en-US" dirty="0"/>
              <a:t>Technology </a:t>
            </a:r>
            <a:r>
              <a:rPr lang="en-US" dirty="0" smtClean="0"/>
              <a:t>Planning</a:t>
            </a:r>
            <a:endParaRPr lang="en-US" dirty="0"/>
          </a:p>
        </p:txBody>
      </p:sp>
    </p:spTree>
    <p:extLst>
      <p:ext uri="{BB962C8B-B14F-4D97-AF65-F5344CB8AC3E}">
        <p14:creationId xmlns:p14="http://schemas.microsoft.com/office/powerpoint/2010/main" val="1292304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Your technology plan must be approved by a USAC-certified Technology Plan Approver on or before the date when you begin receiving services or at the time you file the FCC Form </a:t>
            </a:r>
            <a:r>
              <a:rPr lang="en-US" dirty="0" smtClean="0"/>
              <a:t>486, whichever </a:t>
            </a:r>
            <a:r>
              <a:rPr lang="en-US" dirty="0"/>
              <a:t>date is </a:t>
            </a:r>
            <a:r>
              <a:rPr lang="en-US" dirty="0" smtClean="0"/>
              <a:t>earlier</a:t>
            </a:r>
            <a:endParaRPr lang="en-US" dirty="0"/>
          </a:p>
          <a:p>
            <a:endParaRPr lang="en-US" dirty="0"/>
          </a:p>
        </p:txBody>
      </p:sp>
      <p:sp>
        <p:nvSpPr>
          <p:cNvPr id="3" name="Text Placeholder 2"/>
          <p:cNvSpPr>
            <a:spLocks noGrp="1"/>
          </p:cNvSpPr>
          <p:nvPr>
            <p:ph type="body" sz="quarter" idx="11"/>
          </p:nvPr>
        </p:nvSpPr>
        <p:spPr/>
        <p:txBody>
          <a:bodyPr/>
          <a:lstStyle/>
          <a:p>
            <a:r>
              <a:rPr lang="en-US" dirty="0"/>
              <a:t>Tech Plan </a:t>
            </a:r>
            <a:r>
              <a:rPr lang="en-US" dirty="0" smtClean="0"/>
              <a:t>Deadlines</a:t>
            </a:r>
            <a:endParaRPr lang="en-US" dirty="0"/>
          </a:p>
        </p:txBody>
      </p:sp>
      <p:sp>
        <p:nvSpPr>
          <p:cNvPr id="4" name="Text Placeholder 3"/>
          <p:cNvSpPr>
            <a:spLocks noGrp="1"/>
          </p:cNvSpPr>
          <p:nvPr>
            <p:ph type="body" sz="quarter" idx="12"/>
          </p:nvPr>
        </p:nvSpPr>
        <p:spPr/>
        <p:txBody>
          <a:bodyPr/>
          <a:lstStyle/>
          <a:p>
            <a:r>
              <a:rPr lang="en-US" dirty="0"/>
              <a:t>Technology </a:t>
            </a:r>
            <a:r>
              <a:rPr lang="en-US" dirty="0" smtClean="0"/>
              <a:t>Planning</a:t>
            </a:r>
            <a:endParaRPr lang="en-US" dirty="0"/>
          </a:p>
        </p:txBody>
      </p:sp>
    </p:spTree>
    <p:extLst>
      <p:ext uri="{BB962C8B-B14F-4D97-AF65-F5344CB8AC3E}">
        <p14:creationId xmlns:p14="http://schemas.microsoft.com/office/powerpoint/2010/main" val="3044213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buClr>
                <a:schemeClr val="tx1"/>
              </a:buClr>
            </a:pPr>
            <a:r>
              <a:rPr lang="en-US" dirty="0"/>
              <a:t>Four elements: the four required topics you must address in your technology plan</a:t>
            </a:r>
          </a:p>
          <a:p>
            <a:pPr>
              <a:spcAft>
                <a:spcPts val="600"/>
              </a:spcAft>
            </a:pPr>
            <a:r>
              <a:rPr lang="en-US" dirty="0"/>
              <a:t>Technology Plan Approver (TPA): the agency/person certified by USAC that approves your technology plan</a:t>
            </a:r>
          </a:p>
          <a:p>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Technology </a:t>
            </a:r>
            <a:r>
              <a:rPr lang="en-US" dirty="0" smtClean="0"/>
              <a:t>Planning</a:t>
            </a:r>
            <a:endParaRPr lang="en-US" dirty="0"/>
          </a:p>
        </p:txBody>
      </p:sp>
    </p:spTree>
    <p:extLst>
      <p:ext uri="{BB962C8B-B14F-4D97-AF65-F5344CB8AC3E}">
        <p14:creationId xmlns:p14="http://schemas.microsoft.com/office/powerpoint/2010/main" val="248112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6" name="Text Placeholder 5"/>
          <p:cNvSpPr>
            <a:spLocks noGrp="1"/>
          </p:cNvSpPr>
          <p:nvPr>
            <p:ph type="body" sz="quarter" idx="11"/>
          </p:nvPr>
        </p:nvSpPr>
        <p:spPr/>
        <p:txBody>
          <a:bodyPr/>
          <a:lstStyle/>
          <a:p>
            <a:r>
              <a:rPr lang="en-US" dirty="0"/>
              <a:t>Requesting Service </a:t>
            </a:r>
            <a:endParaRPr lang="en-US" dirty="0" smtClean="0"/>
          </a:p>
          <a:p>
            <a:r>
              <a:rPr lang="en-US" dirty="0" smtClean="0"/>
              <a:t>(</a:t>
            </a:r>
            <a:r>
              <a:rPr lang="en-US" dirty="0"/>
              <a:t>FCC Form 470</a:t>
            </a:r>
            <a:r>
              <a:rPr lang="en-US" dirty="0" smtClean="0"/>
              <a:t>)</a:t>
            </a:r>
            <a:endParaRPr lang="en-US" dirty="0"/>
          </a:p>
        </p:txBody>
      </p:sp>
    </p:spTree>
    <p:extLst>
      <p:ext uri="{BB962C8B-B14F-4D97-AF65-F5344CB8AC3E}">
        <p14:creationId xmlns:p14="http://schemas.microsoft.com/office/powerpoint/2010/main" val="2396080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133600"/>
            <a:ext cx="8229600" cy="4191000"/>
          </a:xfrm>
          <a:prstGeom prst="rect">
            <a:avLst/>
          </a:prstGeom>
        </p:spPr>
        <p:txBody>
          <a:bodyPr/>
          <a:lstStyle/>
          <a:p>
            <a:pPr>
              <a:spcAft>
                <a:spcPts val="600"/>
              </a:spcAft>
            </a:pPr>
            <a:r>
              <a:rPr lang="en-US" dirty="0"/>
              <a:t>General information about E-rate</a:t>
            </a:r>
          </a:p>
          <a:p>
            <a:pPr>
              <a:spcAft>
                <a:spcPts val="600"/>
              </a:spcAft>
            </a:pPr>
            <a:r>
              <a:rPr lang="en-US" dirty="0"/>
              <a:t>Technology planning</a:t>
            </a:r>
          </a:p>
          <a:p>
            <a:pPr>
              <a:spcAft>
                <a:spcPts val="600"/>
              </a:spcAft>
            </a:pPr>
            <a:r>
              <a:rPr lang="en-US" dirty="0"/>
              <a:t>Requesting services (FCC Form 470)</a:t>
            </a:r>
          </a:p>
          <a:p>
            <a:pPr>
              <a:spcAft>
                <a:spcPts val="600"/>
              </a:spcAft>
            </a:pPr>
            <a:r>
              <a:rPr lang="en-US" dirty="0"/>
              <a:t>Competitive bidding process</a:t>
            </a:r>
          </a:p>
          <a:p>
            <a:pPr>
              <a:spcAft>
                <a:spcPts val="600"/>
              </a:spcAft>
            </a:pPr>
            <a:r>
              <a:rPr lang="en-US" dirty="0"/>
              <a:t>Ordering services (FCC Form 471)</a:t>
            </a:r>
          </a:p>
          <a:p>
            <a:pPr>
              <a:spcAft>
                <a:spcPts val="600"/>
              </a:spcAft>
            </a:pPr>
            <a:r>
              <a:rPr lang="en-US" dirty="0"/>
              <a:t>Application review </a:t>
            </a:r>
            <a:r>
              <a:rPr lang="en-US" dirty="0" smtClean="0"/>
              <a:t>and </a:t>
            </a:r>
            <a:r>
              <a:rPr lang="en-US" dirty="0"/>
              <a:t>funding commitments</a:t>
            </a:r>
          </a:p>
          <a:p>
            <a:pPr>
              <a:spcAft>
                <a:spcPts val="600"/>
              </a:spcAft>
            </a:pPr>
            <a:r>
              <a:rPr lang="en-US" dirty="0"/>
              <a:t>Begin receiving services (FCC Form 486)</a:t>
            </a:r>
          </a:p>
          <a:p>
            <a:pPr>
              <a:spcAft>
                <a:spcPts val="600"/>
              </a:spcAft>
            </a:pPr>
            <a:r>
              <a:rPr lang="en-US" dirty="0"/>
              <a:t>Invoicing USAC (FCC Form 472 and FCC Form 474)</a:t>
            </a:r>
          </a:p>
          <a:p>
            <a:pPr>
              <a:spcAft>
                <a:spcPts val="600"/>
              </a:spcAft>
            </a:pPr>
            <a:r>
              <a:rPr lang="en-US" dirty="0"/>
              <a:t>Deadlines</a:t>
            </a:r>
          </a:p>
          <a:p>
            <a:endParaRPr lang="en-US" dirty="0"/>
          </a:p>
        </p:txBody>
      </p:sp>
      <p:sp>
        <p:nvSpPr>
          <p:cNvPr id="3" name="Text Placeholder 2"/>
          <p:cNvSpPr>
            <a:spLocks noGrp="1"/>
          </p:cNvSpPr>
          <p:nvPr>
            <p:ph type="body" sz="quarter" idx="11"/>
          </p:nvPr>
        </p:nvSpPr>
        <p:spPr>
          <a:prstGeom prst="rect">
            <a:avLst/>
          </a:prstGeom>
        </p:spPr>
        <p:txBody>
          <a:bodyPr/>
          <a:lstStyle/>
          <a:p>
            <a:r>
              <a:rPr lang="en-US" dirty="0"/>
              <a:t>Overview</a:t>
            </a:r>
          </a:p>
        </p:txBody>
      </p:sp>
      <p:sp>
        <p:nvSpPr>
          <p:cNvPr id="4" name="Text Placeholder 3"/>
          <p:cNvSpPr>
            <a:spLocks noGrp="1"/>
          </p:cNvSpPr>
          <p:nvPr>
            <p:ph type="body" sz="quarter" idx="12"/>
          </p:nvPr>
        </p:nvSpPr>
        <p:spPr>
          <a:prstGeom prst="rect">
            <a:avLst/>
          </a:prstGeom>
        </p:spPr>
        <p:txBody>
          <a:bodyPr/>
          <a:lstStyle/>
          <a:p>
            <a:r>
              <a:rPr lang="en-US" dirty="0"/>
              <a:t>Understanding the </a:t>
            </a:r>
            <a:r>
              <a:rPr lang="en-US" dirty="0" smtClean="0"/>
              <a:t>Basics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Requesting </a:t>
            </a:r>
            <a:r>
              <a:rPr lang="en-US" dirty="0" smtClean="0"/>
              <a:t>Service</a:t>
            </a:r>
            <a:endParaRPr lang="en-US" dirty="0"/>
          </a:p>
        </p:txBody>
      </p:sp>
      <p:graphicFrame>
        <p:nvGraphicFramePr>
          <p:cNvPr id="10" name="Diagram 9"/>
          <p:cNvGraphicFramePr/>
          <p:nvPr>
            <p:extLst>
              <p:ext uri="{D42A27DB-BD31-4B8C-83A1-F6EECF244321}">
                <p14:modId xmlns:p14="http://schemas.microsoft.com/office/powerpoint/2010/main" val="716122523"/>
              </p:ext>
            </p:extLst>
          </p:nvPr>
        </p:nvGraphicFramePr>
        <p:xfrm>
          <a:off x="2209800" y="1397000"/>
          <a:ext cx="46482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47630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2900" lvl="1" indent="-342900">
              <a:spcAft>
                <a:spcPts val="600"/>
              </a:spcAft>
              <a:buFont typeface="Arial" pitchFamily="34" charset="0"/>
              <a:buChar char="•"/>
              <a:defRPr/>
            </a:pPr>
            <a:r>
              <a:rPr lang="en-US" dirty="0"/>
              <a:t>Open a competitive bidding process</a:t>
            </a:r>
          </a:p>
          <a:p>
            <a:pPr marL="342900" lvl="1" indent="-342900">
              <a:spcAft>
                <a:spcPts val="600"/>
              </a:spcAft>
              <a:buFont typeface="Arial" pitchFamily="34" charset="0"/>
              <a:buChar char="•"/>
              <a:defRPr/>
            </a:pPr>
            <a:r>
              <a:rPr lang="en-US" dirty="0"/>
              <a:t>Identify and describe desired categories of service and function of the services</a:t>
            </a:r>
          </a:p>
          <a:p>
            <a:pPr marL="342900" lvl="1" indent="-342900">
              <a:spcAft>
                <a:spcPts val="600"/>
              </a:spcAft>
              <a:buFont typeface="Arial" pitchFamily="34" charset="0"/>
              <a:buChar char="•"/>
              <a:defRPr/>
            </a:pPr>
            <a:r>
              <a:rPr lang="en-US" dirty="0"/>
              <a:t>Describe scope of your needs</a:t>
            </a:r>
          </a:p>
          <a:p>
            <a:pPr marL="342900" lvl="1" indent="-342900">
              <a:spcAft>
                <a:spcPts val="600"/>
              </a:spcAft>
              <a:buFont typeface="Arial" pitchFamily="34" charset="0"/>
              <a:buChar char="•"/>
              <a:defRPr/>
            </a:pPr>
            <a:r>
              <a:rPr lang="en-US" dirty="0"/>
              <a:t>Notify potential bidders of the types and quantities of services that you </a:t>
            </a:r>
            <a:r>
              <a:rPr lang="en-US" dirty="0" smtClean="0"/>
              <a:t>need</a:t>
            </a:r>
          </a:p>
          <a:p>
            <a:pPr marL="342900" lvl="1" indent="-342900">
              <a:spcAft>
                <a:spcPts val="600"/>
              </a:spcAft>
              <a:buFont typeface="Arial" pitchFamily="34" charset="0"/>
              <a:buChar char="•"/>
              <a:defRPr/>
            </a:pPr>
            <a:r>
              <a:rPr lang="en-US" b="1" dirty="0" smtClean="0"/>
              <a:t>Note:</a:t>
            </a:r>
            <a:r>
              <a:rPr lang="en-US" dirty="0" smtClean="0"/>
              <a:t> RFPs may </a:t>
            </a:r>
            <a:r>
              <a:rPr lang="en-US" dirty="0"/>
              <a:t>be used to describe specific needs and </a:t>
            </a:r>
            <a:r>
              <a:rPr lang="en-US" dirty="0" smtClean="0"/>
              <a:t>circumstances</a:t>
            </a:r>
            <a:endParaRPr lang="en-US" dirty="0"/>
          </a:p>
          <a:p>
            <a:endParaRPr lang="en-US" dirty="0"/>
          </a:p>
        </p:txBody>
      </p:sp>
      <p:sp>
        <p:nvSpPr>
          <p:cNvPr id="3" name="Text Placeholder 2"/>
          <p:cNvSpPr>
            <a:spLocks noGrp="1"/>
          </p:cNvSpPr>
          <p:nvPr>
            <p:ph type="body" sz="quarter" idx="11"/>
          </p:nvPr>
        </p:nvSpPr>
        <p:spPr/>
        <p:txBody>
          <a:bodyPr/>
          <a:lstStyle/>
          <a:p>
            <a:r>
              <a:rPr lang="en-US" dirty="0"/>
              <a:t>FCC Form 470 </a:t>
            </a:r>
            <a:r>
              <a:rPr lang="en-US" dirty="0" smtClean="0"/>
              <a:t>Purpose</a:t>
            </a:r>
            <a:endParaRPr lang="en-US" dirty="0"/>
          </a:p>
        </p:txBody>
      </p:sp>
      <p:sp>
        <p:nvSpPr>
          <p:cNvPr id="4" name="Text Placeholder 3"/>
          <p:cNvSpPr>
            <a:spLocks noGrp="1"/>
          </p:cNvSpPr>
          <p:nvPr>
            <p:ph type="body" sz="quarter" idx="12"/>
          </p:nvPr>
        </p:nvSpPr>
        <p:spPr/>
        <p:txBody>
          <a:bodyPr/>
          <a:lstStyle/>
          <a:p>
            <a:r>
              <a:rPr lang="en-US" dirty="0"/>
              <a:t>Requesting </a:t>
            </a:r>
            <a:r>
              <a:rPr lang="en-US" dirty="0" smtClean="0"/>
              <a:t>Service</a:t>
            </a:r>
            <a:endParaRPr lang="en-US" dirty="0"/>
          </a:p>
        </p:txBody>
      </p:sp>
    </p:spTree>
    <p:extLst>
      <p:ext uri="{BB962C8B-B14F-4D97-AF65-F5344CB8AC3E}">
        <p14:creationId xmlns:p14="http://schemas.microsoft.com/office/powerpoint/2010/main" val="33375562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7848600" cy="4038600"/>
          </a:xfrm>
        </p:spPr>
        <p:txBody>
          <a:bodyPr/>
          <a:lstStyle/>
          <a:p>
            <a:pPr marL="342900" lvl="1" indent="-342900">
              <a:spcAft>
                <a:spcPts val="600"/>
              </a:spcAft>
              <a:buFont typeface="Arial" charset="0"/>
              <a:buChar char="•"/>
            </a:pPr>
            <a:r>
              <a:rPr lang="en-US" dirty="0"/>
              <a:t>Billed Entity Number (BEN): an identification number assigned by USAC to each school or library building</a:t>
            </a:r>
          </a:p>
          <a:p>
            <a:pPr marL="342900" lvl="2" indent="-342900">
              <a:spcBef>
                <a:spcPts val="0"/>
              </a:spcBef>
              <a:spcAft>
                <a:spcPts val="600"/>
              </a:spcAft>
            </a:pPr>
            <a:r>
              <a:rPr lang="en-US" sz="2600" dirty="0"/>
              <a:t>Personal Identification Number (PIN): a code assigned by USAC to applicants for use in certifying program forms online</a:t>
            </a:r>
          </a:p>
          <a:p>
            <a:pPr marL="800100" lvl="3" indent="-342900">
              <a:spcBef>
                <a:spcPts val="0"/>
              </a:spcBef>
              <a:spcAft>
                <a:spcPts val="600"/>
              </a:spcAft>
            </a:pPr>
            <a:r>
              <a:rPr lang="en-US" sz="2600" dirty="0"/>
              <a:t>USAC issues a PIN to every new authorized person filing a paper FCC Form 470, 471, or 486</a:t>
            </a:r>
          </a:p>
          <a:p>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Requesting </a:t>
            </a:r>
            <a:r>
              <a:rPr lang="en-US" dirty="0" smtClean="0"/>
              <a:t>Service</a:t>
            </a:r>
            <a:endParaRPr lang="en-US" dirty="0"/>
          </a:p>
        </p:txBody>
      </p:sp>
    </p:spTree>
    <p:extLst>
      <p:ext uri="{BB962C8B-B14F-4D97-AF65-F5344CB8AC3E}">
        <p14:creationId xmlns:p14="http://schemas.microsoft.com/office/powerpoint/2010/main" val="16332373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7472" indent="-347472">
              <a:spcAft>
                <a:spcPts val="600"/>
              </a:spcAft>
            </a:pPr>
            <a:r>
              <a:rPr lang="en-US" dirty="0"/>
              <a:t>Request for Proposals (RFP): a bidding document (not required by E-rate) that provides detailed information about your services, locations, bid submission requirements, </a:t>
            </a:r>
            <a:r>
              <a:rPr lang="en-US" dirty="0" smtClean="0"/>
              <a:t>etc.</a:t>
            </a:r>
          </a:p>
          <a:p>
            <a:pPr marL="747522" lvl="1" indent="-347472">
              <a:spcAft>
                <a:spcPts val="600"/>
              </a:spcAft>
            </a:pPr>
            <a:r>
              <a:rPr lang="en-US" dirty="0" smtClean="0"/>
              <a:t>Some </a:t>
            </a:r>
            <a:r>
              <a:rPr lang="en-US" dirty="0"/>
              <a:t>states or procurement agencies refer to         these documents by other names, e.g., Invitation       for Bids (</a:t>
            </a:r>
            <a:r>
              <a:rPr lang="en-US" dirty="0" smtClean="0"/>
              <a:t>IFB)</a:t>
            </a:r>
          </a:p>
          <a:p>
            <a:pPr marL="747522" lvl="1" indent="-347472">
              <a:spcAft>
                <a:spcPts val="600"/>
              </a:spcAft>
            </a:pPr>
            <a:r>
              <a:rPr lang="en-US" dirty="0" smtClean="0"/>
              <a:t>If </a:t>
            </a:r>
            <a:r>
              <a:rPr lang="en-US" dirty="0"/>
              <a:t>an RFP is required by your state/local procurement rules, you must issue </a:t>
            </a:r>
            <a:r>
              <a:rPr lang="en-US" dirty="0" smtClean="0"/>
              <a:t>one</a:t>
            </a:r>
            <a:endParaRPr lang="en-US" dirty="0"/>
          </a:p>
          <a:p>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Requesting </a:t>
            </a:r>
            <a:r>
              <a:rPr lang="en-US" dirty="0" smtClean="0"/>
              <a:t>Service</a:t>
            </a:r>
            <a:endParaRPr lang="en-US" dirty="0"/>
          </a:p>
        </p:txBody>
      </p:sp>
    </p:spTree>
    <p:extLst>
      <p:ext uri="{BB962C8B-B14F-4D97-AF65-F5344CB8AC3E}">
        <p14:creationId xmlns:p14="http://schemas.microsoft.com/office/powerpoint/2010/main" val="32126593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2900" lvl="1" indent="-342900">
              <a:spcAft>
                <a:spcPts val="600"/>
              </a:spcAft>
              <a:buFont typeface="Arial" charset="0"/>
              <a:buChar char="•"/>
            </a:pPr>
            <a:r>
              <a:rPr lang="en-US" dirty="0"/>
              <a:t>FCC Form 470 Receipt Notification Letter (RNL): a letter issued by USAC to the applicant that summarizes the information provided in the FCC Form 470</a:t>
            </a:r>
          </a:p>
          <a:p>
            <a:pPr marL="342900" lvl="1" indent="-342900">
              <a:spcAft>
                <a:spcPts val="600"/>
              </a:spcAft>
              <a:buFont typeface="Arial" charset="0"/>
              <a:buChar char="•"/>
            </a:pPr>
            <a:r>
              <a:rPr lang="en-US" dirty="0"/>
              <a:t>Allowable Vendor </a:t>
            </a:r>
            <a:r>
              <a:rPr lang="en-US" dirty="0" smtClean="0"/>
              <a:t>Selection/Contract </a:t>
            </a:r>
            <a:r>
              <a:rPr lang="en-US" dirty="0"/>
              <a:t>Date (ACD): the date </a:t>
            </a:r>
            <a:r>
              <a:rPr lang="en-US" dirty="0" smtClean="0"/>
              <a:t>which marks 28 </a:t>
            </a:r>
            <a:r>
              <a:rPr lang="en-US" dirty="0"/>
              <a:t>days after the FCC Form 470 is posted to the USAC website</a:t>
            </a:r>
          </a:p>
          <a:p>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Requesting </a:t>
            </a:r>
            <a:r>
              <a:rPr lang="en-US" dirty="0" smtClean="0"/>
              <a:t>Service</a:t>
            </a:r>
            <a:endParaRPr lang="en-US" dirty="0"/>
          </a:p>
        </p:txBody>
      </p:sp>
    </p:spTree>
    <p:extLst>
      <p:ext uri="{BB962C8B-B14F-4D97-AF65-F5344CB8AC3E}">
        <p14:creationId xmlns:p14="http://schemas.microsoft.com/office/powerpoint/2010/main" val="398110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6" name="Text Placeholder 5"/>
          <p:cNvSpPr>
            <a:spLocks noGrp="1"/>
          </p:cNvSpPr>
          <p:nvPr>
            <p:ph type="body" sz="quarter" idx="11"/>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23348009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Competitive </a:t>
            </a:r>
            <a:r>
              <a:rPr lang="en-US" dirty="0" smtClean="0"/>
              <a:t>Bidding</a:t>
            </a:r>
            <a:endParaRPr lang="en-US" dirty="0"/>
          </a:p>
        </p:txBody>
      </p:sp>
      <p:graphicFrame>
        <p:nvGraphicFramePr>
          <p:cNvPr id="7" name="Diagram 6"/>
          <p:cNvGraphicFramePr/>
          <p:nvPr>
            <p:extLst>
              <p:ext uri="{D42A27DB-BD31-4B8C-83A1-F6EECF244321}">
                <p14:modId xmlns:p14="http://schemas.microsoft.com/office/powerpoint/2010/main" val="1206091248"/>
              </p:ext>
            </p:extLst>
          </p:nvPr>
        </p:nvGraphicFramePr>
        <p:xfrm>
          <a:off x="2209800" y="1397000"/>
          <a:ext cx="46482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36789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7472" indent="-347472">
              <a:spcAft>
                <a:spcPts val="600"/>
              </a:spcAft>
            </a:pPr>
            <a:r>
              <a:rPr lang="en-US" dirty="0"/>
              <a:t>You must ensure that the competitive bidding process is open and </a:t>
            </a:r>
            <a:r>
              <a:rPr lang="en-US" dirty="0" smtClean="0"/>
              <a:t>fair.</a:t>
            </a:r>
          </a:p>
          <a:p>
            <a:pPr marL="747522" lvl="1" indent="-347472">
              <a:spcAft>
                <a:spcPts val="600"/>
              </a:spcAft>
            </a:pPr>
            <a:r>
              <a:rPr lang="en-US" dirty="0" smtClean="0"/>
              <a:t>You </a:t>
            </a:r>
            <a:r>
              <a:rPr lang="en-US" dirty="0"/>
              <a:t>must keep all incoming bids/correspondence with bidders and </a:t>
            </a:r>
            <a:endParaRPr lang="en-US" dirty="0" smtClean="0"/>
          </a:p>
          <a:p>
            <a:pPr marL="747522" lvl="1" indent="-347472">
              <a:spcAft>
                <a:spcPts val="600"/>
              </a:spcAft>
            </a:pPr>
            <a:r>
              <a:rPr lang="en-US" dirty="0" smtClean="0"/>
              <a:t>Evaluate bids equally </a:t>
            </a:r>
          </a:p>
          <a:p>
            <a:pPr marL="747522" lvl="1" indent="-347472">
              <a:spcAft>
                <a:spcPts val="600"/>
              </a:spcAft>
            </a:pPr>
            <a:r>
              <a:rPr lang="en-US" dirty="0" smtClean="0"/>
              <a:t>All </a:t>
            </a:r>
            <a:r>
              <a:rPr lang="en-US" dirty="0"/>
              <a:t>potential bidders have access to the information from your FCC Form 470 and </a:t>
            </a:r>
            <a:r>
              <a:rPr lang="en-US" dirty="0" smtClean="0"/>
              <a:t>RFP (if you filed one), </a:t>
            </a:r>
            <a:r>
              <a:rPr lang="en-US" dirty="0"/>
              <a:t>and they can respond to your </a:t>
            </a:r>
            <a:r>
              <a:rPr lang="en-US" dirty="0" smtClean="0"/>
              <a:t>requests.</a:t>
            </a:r>
            <a:endParaRPr lang="en-US" dirty="0"/>
          </a:p>
          <a:p>
            <a:endParaRPr lang="en-US" dirty="0"/>
          </a:p>
        </p:txBody>
      </p:sp>
      <p:sp>
        <p:nvSpPr>
          <p:cNvPr id="3" name="Text Placeholder 2"/>
          <p:cNvSpPr>
            <a:spLocks noGrp="1"/>
          </p:cNvSpPr>
          <p:nvPr>
            <p:ph type="body" sz="quarter" idx="11"/>
          </p:nvPr>
        </p:nvSpPr>
        <p:spPr/>
        <p:txBody>
          <a:bodyPr/>
          <a:lstStyle/>
          <a:p>
            <a:r>
              <a:rPr lang="en-US" dirty="0"/>
              <a:t>Competitive Bidding </a:t>
            </a:r>
            <a:r>
              <a:rPr lang="en-US" dirty="0" smtClean="0"/>
              <a:t>Requirements</a:t>
            </a:r>
            <a:endParaRPr lang="en-US" dirty="0"/>
          </a:p>
        </p:txBody>
      </p:sp>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39195807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pPr>
            <a:r>
              <a:rPr lang="en-US" dirty="0"/>
              <a:t>The applicant has a relationship with a service provider that would unfairly influence the outcome of a competition or furnish the service provider with </a:t>
            </a:r>
            <a:r>
              <a:rPr lang="en-US" dirty="0" smtClean="0"/>
              <a:t>“inside</a:t>
            </a:r>
            <a:r>
              <a:rPr lang="en-US" dirty="0"/>
              <a:t>” </a:t>
            </a:r>
            <a:r>
              <a:rPr lang="en-US" dirty="0" smtClean="0"/>
              <a:t>information</a:t>
            </a:r>
            <a:endParaRPr lang="en-US" dirty="0"/>
          </a:p>
          <a:p>
            <a:pPr>
              <a:spcAft>
                <a:spcPts val="600"/>
              </a:spcAft>
            </a:pPr>
            <a:r>
              <a:rPr lang="en-US" dirty="0"/>
              <a:t>Someone other than the applicant or an authorized representative of the applicant prepares, signs </a:t>
            </a:r>
            <a:r>
              <a:rPr lang="en-US" dirty="0" smtClean="0"/>
              <a:t>or </a:t>
            </a:r>
            <a:r>
              <a:rPr lang="en-US" dirty="0"/>
              <a:t>submits the FCC Form 470 and certification</a:t>
            </a:r>
          </a:p>
          <a:p>
            <a:endParaRPr lang="en-US" dirty="0"/>
          </a:p>
        </p:txBody>
      </p:sp>
      <p:sp>
        <p:nvSpPr>
          <p:cNvPr id="3" name="Text Placeholder 2"/>
          <p:cNvSpPr>
            <a:spLocks noGrp="1"/>
          </p:cNvSpPr>
          <p:nvPr>
            <p:ph type="body" sz="quarter" idx="11"/>
          </p:nvPr>
        </p:nvSpPr>
        <p:spPr/>
        <p:txBody>
          <a:bodyPr/>
          <a:lstStyle/>
          <a:p>
            <a:r>
              <a:rPr lang="en-US" dirty="0"/>
              <a:t>Examples of Rule </a:t>
            </a:r>
            <a:r>
              <a:rPr lang="en-US" dirty="0" smtClean="0"/>
              <a:t>Violations</a:t>
            </a:r>
            <a:endParaRPr lang="en-US" dirty="0"/>
          </a:p>
        </p:txBody>
      </p:sp>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41664857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7391400" cy="4038600"/>
          </a:xfrm>
        </p:spPr>
        <p:txBody>
          <a:bodyPr/>
          <a:lstStyle/>
          <a:p>
            <a:pPr>
              <a:spcAft>
                <a:spcPts val="600"/>
              </a:spcAft>
            </a:pPr>
            <a:r>
              <a:rPr lang="en-US" dirty="0"/>
              <a:t>A service provider representative is listed as the FCC Form 470 contact person and that service provider is allowed to participate in the competitive bidding </a:t>
            </a:r>
            <a:r>
              <a:rPr lang="en-US" dirty="0" smtClean="0"/>
              <a:t>process.</a:t>
            </a:r>
            <a:endParaRPr lang="en-US" dirty="0"/>
          </a:p>
          <a:p>
            <a:pPr>
              <a:spcAft>
                <a:spcPts val="600"/>
              </a:spcAft>
            </a:pPr>
            <a:r>
              <a:rPr lang="en-US" dirty="0"/>
              <a:t>The FCC Form 470 does not describe the desired products and services with sufficient specificity to enable interested parties to submit bid </a:t>
            </a:r>
            <a:r>
              <a:rPr lang="en-US" dirty="0" smtClean="0"/>
              <a:t>responses.</a:t>
            </a:r>
            <a:endParaRPr lang="en-US" dirty="0"/>
          </a:p>
          <a:p>
            <a:endParaRPr lang="en-US" dirty="0"/>
          </a:p>
        </p:txBody>
      </p:sp>
      <p:sp>
        <p:nvSpPr>
          <p:cNvPr id="3" name="Text Placeholder 2"/>
          <p:cNvSpPr>
            <a:spLocks noGrp="1"/>
          </p:cNvSpPr>
          <p:nvPr>
            <p:ph type="body" sz="quarter" idx="11"/>
          </p:nvPr>
        </p:nvSpPr>
        <p:spPr/>
        <p:txBody>
          <a:bodyPr/>
          <a:lstStyle/>
          <a:p>
            <a:r>
              <a:rPr lang="en-US" dirty="0"/>
              <a:t>Examples of Rule </a:t>
            </a:r>
            <a:r>
              <a:rPr lang="en-US" dirty="0" smtClean="0"/>
              <a:t>Violations</a:t>
            </a:r>
            <a:endParaRPr lang="en-US" dirty="0"/>
          </a:p>
        </p:txBody>
      </p:sp>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113654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6" name="Text Placeholder 5"/>
          <p:cNvSpPr>
            <a:spLocks noGrp="1"/>
          </p:cNvSpPr>
          <p:nvPr>
            <p:ph type="body" sz="quarter" idx="11"/>
          </p:nvPr>
        </p:nvSpPr>
        <p:spPr/>
        <p:txBody>
          <a:bodyPr/>
          <a:lstStyle/>
          <a:p>
            <a:r>
              <a:rPr lang="en-US" dirty="0"/>
              <a:t>General </a:t>
            </a:r>
            <a:r>
              <a:rPr lang="en-US" dirty="0" smtClean="0"/>
              <a:t>E-rate Information</a:t>
            </a:r>
            <a:endParaRPr lang="en-US" dirty="0"/>
          </a:p>
        </p:txBody>
      </p:sp>
    </p:spTree>
    <p:extLst>
      <p:ext uri="{BB962C8B-B14F-4D97-AF65-F5344CB8AC3E}">
        <p14:creationId xmlns:p14="http://schemas.microsoft.com/office/powerpoint/2010/main" val="25029589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buClr>
                <a:schemeClr val="tx1"/>
              </a:buClr>
            </a:pPr>
            <a:r>
              <a:rPr lang="en-US" b="1" dirty="0"/>
              <a:t>Bid: </a:t>
            </a:r>
            <a:r>
              <a:rPr lang="en-US" dirty="0"/>
              <a:t>A service provider response to your FCC Form 470 and/or RFP that contains services and prices and any other information you have requested</a:t>
            </a:r>
          </a:p>
          <a:p>
            <a:pPr>
              <a:spcAft>
                <a:spcPts val="600"/>
              </a:spcAft>
              <a:buClr>
                <a:schemeClr val="tx1"/>
              </a:buClr>
            </a:pPr>
            <a:r>
              <a:rPr lang="en-US" b="1" dirty="0" smtClean="0"/>
              <a:t>Price of eligible products and services as </a:t>
            </a:r>
            <a:r>
              <a:rPr lang="en-US" b="1" dirty="0"/>
              <a:t>the primary factor: </a:t>
            </a:r>
            <a:r>
              <a:rPr lang="en-US" dirty="0"/>
              <a:t>In evaluating bids, the price of the eligible products and services must be the most </a:t>
            </a:r>
            <a:r>
              <a:rPr lang="en-US" dirty="0" smtClean="0"/>
              <a:t>heavily weighted </a:t>
            </a:r>
            <a:r>
              <a:rPr lang="en-US" dirty="0"/>
              <a:t>factor in your evaluation of bids</a:t>
            </a:r>
          </a:p>
          <a:p>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128233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Bid Evaluation Matrix (sample</a:t>
            </a:r>
            <a:r>
              <a:rPr lang="en-US" dirty="0" smtClean="0"/>
              <a:t>)</a:t>
            </a:r>
            <a:endParaRPr lang="en-US" dirty="0"/>
          </a:p>
        </p:txBody>
      </p:sp>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graphicFrame>
        <p:nvGraphicFramePr>
          <p:cNvPr id="5" name="Content Placeholder 11"/>
          <p:cNvGraphicFramePr>
            <a:graphicFrameLocks/>
          </p:cNvGraphicFramePr>
          <p:nvPr>
            <p:extLst>
              <p:ext uri="{D42A27DB-BD31-4B8C-83A1-F6EECF244321}">
                <p14:modId xmlns:p14="http://schemas.microsoft.com/office/powerpoint/2010/main" val="4080259167"/>
              </p:ext>
            </p:extLst>
          </p:nvPr>
        </p:nvGraphicFramePr>
        <p:xfrm>
          <a:off x="457200" y="2209800"/>
          <a:ext cx="8382000" cy="3928533"/>
        </p:xfrm>
        <a:graphic>
          <a:graphicData uri="http://schemas.openxmlformats.org/drawingml/2006/table">
            <a:tbl>
              <a:tblPr firstRow="1" bandRow="1">
                <a:tableStyleId>{5C22544A-7EE6-4342-B048-85BDC9FD1C3A}</a:tableStyleId>
              </a:tblPr>
              <a:tblGrid>
                <a:gridCol w="2819400"/>
                <a:gridCol w="1880787"/>
                <a:gridCol w="1253383"/>
                <a:gridCol w="1175047"/>
                <a:gridCol w="1253383"/>
              </a:tblGrid>
              <a:tr h="423333">
                <a:tc>
                  <a:txBody>
                    <a:bodyPr/>
                    <a:lstStyle/>
                    <a:p>
                      <a:pPr algn="ctr"/>
                      <a:r>
                        <a:rPr lang="en-US" sz="2000" dirty="0" smtClean="0">
                          <a:solidFill>
                            <a:schemeClr val="bg1"/>
                          </a:solidFill>
                        </a:rPr>
                        <a:t>Factor</a:t>
                      </a:r>
                      <a:endParaRPr lang="en-US" sz="2000" dirty="0">
                        <a:solidFill>
                          <a:schemeClr val="bg1"/>
                        </a:solidFill>
                      </a:endParaRPr>
                    </a:p>
                  </a:txBody>
                  <a:tcPr>
                    <a:solidFill>
                      <a:srgbClr val="0070C0"/>
                    </a:solidFill>
                  </a:tcPr>
                </a:tc>
                <a:tc>
                  <a:txBody>
                    <a:bodyPr/>
                    <a:lstStyle/>
                    <a:p>
                      <a:r>
                        <a:rPr lang="en-US" sz="2000" dirty="0" smtClean="0">
                          <a:solidFill>
                            <a:schemeClr val="bg1"/>
                          </a:solidFill>
                        </a:rPr>
                        <a:t>Points Available</a:t>
                      </a:r>
                      <a:endParaRPr lang="en-US" sz="2000" dirty="0">
                        <a:solidFill>
                          <a:schemeClr val="bg1"/>
                        </a:solidFill>
                      </a:endParaRPr>
                    </a:p>
                  </a:txBody>
                  <a:tcPr>
                    <a:solidFill>
                      <a:srgbClr val="0070C0"/>
                    </a:solidFill>
                  </a:tcPr>
                </a:tc>
                <a:tc>
                  <a:txBody>
                    <a:bodyPr/>
                    <a:lstStyle/>
                    <a:p>
                      <a:r>
                        <a:rPr lang="en-US" sz="2000" dirty="0" smtClean="0">
                          <a:solidFill>
                            <a:schemeClr val="bg1"/>
                          </a:solidFill>
                        </a:rPr>
                        <a:t>Vendor 1</a:t>
                      </a:r>
                    </a:p>
                  </a:txBody>
                  <a:tcPr>
                    <a:solidFill>
                      <a:srgbClr val="0070C0"/>
                    </a:solidFill>
                  </a:tcPr>
                </a:tc>
                <a:tc>
                  <a:txBody>
                    <a:bodyPr/>
                    <a:lstStyle/>
                    <a:p>
                      <a:r>
                        <a:rPr lang="en-US" sz="2000" dirty="0" smtClean="0">
                          <a:solidFill>
                            <a:schemeClr val="bg1"/>
                          </a:solidFill>
                        </a:rPr>
                        <a:t>Vendor</a:t>
                      </a:r>
                      <a:r>
                        <a:rPr lang="en-US" sz="2000" baseline="0" dirty="0" smtClean="0">
                          <a:solidFill>
                            <a:schemeClr val="bg1"/>
                          </a:solidFill>
                        </a:rPr>
                        <a:t> 2</a:t>
                      </a:r>
                      <a:endParaRPr lang="en-US" sz="2000" dirty="0">
                        <a:solidFill>
                          <a:schemeClr val="bg1"/>
                        </a:solidFill>
                      </a:endParaRPr>
                    </a:p>
                  </a:txBody>
                  <a:tcPr>
                    <a:solidFill>
                      <a:srgbClr val="0070C0"/>
                    </a:solidFill>
                  </a:tcPr>
                </a:tc>
                <a:tc>
                  <a:txBody>
                    <a:bodyPr/>
                    <a:lstStyle/>
                    <a:p>
                      <a:r>
                        <a:rPr lang="en-US" sz="2000" dirty="0" smtClean="0">
                          <a:solidFill>
                            <a:schemeClr val="bg1"/>
                          </a:solidFill>
                        </a:rPr>
                        <a:t>Vendor 3</a:t>
                      </a:r>
                      <a:endParaRPr lang="en-US" sz="2000" dirty="0">
                        <a:solidFill>
                          <a:schemeClr val="bg1"/>
                        </a:solidFill>
                      </a:endParaRPr>
                    </a:p>
                  </a:txBody>
                  <a:tcPr>
                    <a:solidFill>
                      <a:srgbClr val="0070C0"/>
                    </a:solidFill>
                  </a:tcPr>
                </a:tc>
              </a:tr>
              <a:tr h="423333">
                <a:tc>
                  <a:txBody>
                    <a:bodyPr/>
                    <a:lstStyle/>
                    <a:p>
                      <a:pPr algn="ctr"/>
                      <a:r>
                        <a:rPr lang="en-US" b="1" dirty="0">
                          <a:solidFill>
                            <a:schemeClr val="tx1"/>
                          </a:solidFill>
                        </a:rPr>
                        <a:t>Price of the ELIGIBLE goods and services</a:t>
                      </a:r>
                    </a:p>
                  </a:txBody>
                  <a:tcPr marL="0" marR="0" marT="0" marB="0" anchor="ctr">
                    <a:solidFill>
                      <a:schemeClr val="bg1">
                        <a:lumMod val="85000"/>
                      </a:schemeClr>
                    </a:solidFill>
                  </a:tcPr>
                </a:tc>
                <a:tc>
                  <a:txBody>
                    <a:bodyPr/>
                    <a:lstStyle/>
                    <a:p>
                      <a:pPr algn="ctr"/>
                      <a:r>
                        <a:rPr lang="en-US" sz="2400" i="0" dirty="0" smtClean="0"/>
                        <a:t>30</a:t>
                      </a:r>
                      <a:endParaRPr lang="en-US" sz="2400" i="0" dirty="0"/>
                    </a:p>
                  </a:txBody>
                  <a:tcPr marL="0" marR="0" marT="0" marB="0" anchor="ctr">
                    <a:solidFill>
                      <a:schemeClr val="tx2">
                        <a:lumMod val="40000"/>
                        <a:lumOff val="60000"/>
                      </a:schemeClr>
                    </a:solidFill>
                  </a:tcPr>
                </a:tc>
                <a:tc>
                  <a:txBody>
                    <a:bodyPr/>
                    <a:lstStyle/>
                    <a:p>
                      <a:pPr algn="ctr"/>
                      <a:r>
                        <a:rPr lang="en-US" sz="2400" dirty="0" smtClean="0"/>
                        <a:t>15</a:t>
                      </a:r>
                      <a:endParaRPr lang="en-US" sz="2400" dirty="0"/>
                    </a:p>
                  </a:txBody>
                  <a:tcPr anchor="ctr">
                    <a:solidFill>
                      <a:schemeClr val="bg1">
                        <a:lumMod val="85000"/>
                      </a:schemeClr>
                    </a:solidFill>
                  </a:tcPr>
                </a:tc>
                <a:tc>
                  <a:txBody>
                    <a:bodyPr/>
                    <a:lstStyle/>
                    <a:p>
                      <a:pPr algn="ctr"/>
                      <a:r>
                        <a:rPr lang="en-US" sz="2400" dirty="0" smtClean="0"/>
                        <a:t>30</a:t>
                      </a:r>
                      <a:endParaRPr lang="en-US" sz="2400" dirty="0"/>
                    </a:p>
                  </a:txBody>
                  <a:tcPr anchor="ctr">
                    <a:solidFill>
                      <a:schemeClr val="bg1">
                        <a:lumMod val="85000"/>
                      </a:schemeClr>
                    </a:solidFill>
                  </a:tcPr>
                </a:tc>
                <a:tc>
                  <a:txBody>
                    <a:bodyPr/>
                    <a:lstStyle/>
                    <a:p>
                      <a:pPr algn="ctr"/>
                      <a:r>
                        <a:rPr lang="en-US" sz="2400" dirty="0" smtClean="0"/>
                        <a:t>25</a:t>
                      </a:r>
                      <a:endParaRPr lang="en-US" sz="2400" dirty="0"/>
                    </a:p>
                  </a:txBody>
                  <a:tcPr anchor="ctr">
                    <a:solidFill>
                      <a:schemeClr val="bg1">
                        <a:lumMod val="85000"/>
                      </a:schemeClr>
                    </a:solidFill>
                  </a:tcPr>
                </a:tc>
              </a:tr>
              <a:tr h="423333">
                <a:tc>
                  <a:txBody>
                    <a:bodyPr/>
                    <a:lstStyle/>
                    <a:p>
                      <a:pPr algn="ctr"/>
                      <a:r>
                        <a:rPr lang="en-US" dirty="0"/>
                        <a:t>Prior </a:t>
                      </a:r>
                      <a:r>
                        <a:rPr lang="en-US" dirty="0" smtClean="0"/>
                        <a:t>experience w/</a:t>
                      </a:r>
                      <a:r>
                        <a:rPr lang="en-US" baseline="0" dirty="0" smtClean="0"/>
                        <a:t> vendor</a:t>
                      </a:r>
                      <a:endParaRPr lang="en-US" dirty="0"/>
                    </a:p>
                  </a:txBody>
                  <a:tcPr marL="0" marR="0" marT="0" marB="0" anchor="ctr"/>
                </a:tc>
                <a:tc>
                  <a:txBody>
                    <a:bodyPr/>
                    <a:lstStyle/>
                    <a:p>
                      <a:pPr algn="ctr"/>
                      <a:r>
                        <a:rPr lang="en-US" sz="2400" i="0" dirty="0" smtClean="0"/>
                        <a:t>20</a:t>
                      </a:r>
                      <a:endParaRPr lang="en-US" sz="2400" i="0" dirty="0"/>
                    </a:p>
                  </a:txBody>
                  <a:tcPr marL="0" marR="0" marT="0" marB="0" anchor="ctr">
                    <a:solidFill>
                      <a:schemeClr val="tx2">
                        <a:lumMod val="40000"/>
                        <a:lumOff val="60000"/>
                      </a:schemeClr>
                    </a:solidFill>
                  </a:tcPr>
                </a:tc>
                <a:tc>
                  <a:txBody>
                    <a:bodyPr/>
                    <a:lstStyle/>
                    <a:p>
                      <a:pPr algn="ctr"/>
                      <a:r>
                        <a:rPr lang="en-US" sz="2400" dirty="0" smtClean="0"/>
                        <a:t>20</a:t>
                      </a:r>
                      <a:endParaRPr lang="en-US" sz="2400" dirty="0"/>
                    </a:p>
                  </a:txBody>
                  <a:tcPr anchor="ctr"/>
                </a:tc>
                <a:tc>
                  <a:txBody>
                    <a:bodyPr/>
                    <a:lstStyle/>
                    <a:p>
                      <a:pPr algn="ctr"/>
                      <a:r>
                        <a:rPr lang="en-US" sz="2400" dirty="0" smtClean="0"/>
                        <a:t>0</a:t>
                      </a:r>
                      <a:endParaRPr lang="en-US" sz="2400" dirty="0"/>
                    </a:p>
                  </a:txBody>
                  <a:tcPr anchor="ctr"/>
                </a:tc>
                <a:tc>
                  <a:txBody>
                    <a:bodyPr/>
                    <a:lstStyle/>
                    <a:p>
                      <a:pPr algn="ctr"/>
                      <a:r>
                        <a:rPr lang="en-US" sz="2400" dirty="0" smtClean="0"/>
                        <a:t>20</a:t>
                      </a:r>
                      <a:endParaRPr lang="en-US" sz="2400" dirty="0"/>
                    </a:p>
                  </a:txBody>
                  <a:tcPr anchor="ctr"/>
                </a:tc>
              </a:tr>
              <a:tr h="423333">
                <a:tc>
                  <a:txBody>
                    <a:bodyPr/>
                    <a:lstStyle/>
                    <a:p>
                      <a:pPr algn="ctr"/>
                      <a:r>
                        <a:rPr lang="en-US" dirty="0" smtClean="0"/>
                        <a:t>Prices for ineligible</a:t>
                      </a:r>
                      <a:r>
                        <a:rPr lang="en-US" baseline="0" dirty="0" smtClean="0"/>
                        <a:t> services, products and fees</a:t>
                      </a:r>
                      <a:endParaRPr lang="en-US" dirty="0"/>
                    </a:p>
                  </a:txBody>
                  <a:tcPr marL="0" marR="0" marT="0" marB="0" anchor="ctr">
                    <a:solidFill>
                      <a:schemeClr val="bg1">
                        <a:lumMod val="85000"/>
                      </a:schemeClr>
                    </a:solidFill>
                  </a:tcPr>
                </a:tc>
                <a:tc>
                  <a:txBody>
                    <a:bodyPr/>
                    <a:lstStyle/>
                    <a:p>
                      <a:pPr algn="ctr"/>
                      <a:r>
                        <a:rPr lang="en-US" sz="2400" i="0" dirty="0" smtClean="0"/>
                        <a:t>25</a:t>
                      </a:r>
                      <a:endParaRPr lang="en-US" sz="2400" i="0" dirty="0"/>
                    </a:p>
                  </a:txBody>
                  <a:tcPr marL="0" marR="0" marT="0" marB="0" anchor="ctr">
                    <a:solidFill>
                      <a:schemeClr val="tx2">
                        <a:lumMod val="40000"/>
                        <a:lumOff val="60000"/>
                      </a:schemeClr>
                    </a:solidFill>
                  </a:tcPr>
                </a:tc>
                <a:tc>
                  <a:txBody>
                    <a:bodyPr/>
                    <a:lstStyle/>
                    <a:p>
                      <a:pPr algn="ctr"/>
                      <a:r>
                        <a:rPr lang="en-US" sz="2400" dirty="0" smtClean="0"/>
                        <a:t>20</a:t>
                      </a:r>
                      <a:endParaRPr lang="en-US" sz="2400" dirty="0"/>
                    </a:p>
                  </a:txBody>
                  <a:tcPr anchor="ctr">
                    <a:solidFill>
                      <a:schemeClr val="bg1">
                        <a:lumMod val="85000"/>
                      </a:schemeClr>
                    </a:solidFill>
                  </a:tcPr>
                </a:tc>
                <a:tc>
                  <a:txBody>
                    <a:bodyPr/>
                    <a:lstStyle/>
                    <a:p>
                      <a:pPr algn="ctr"/>
                      <a:r>
                        <a:rPr lang="en-US" sz="2400" dirty="0" smtClean="0"/>
                        <a:t>15</a:t>
                      </a:r>
                      <a:endParaRPr lang="en-US" sz="2400" dirty="0"/>
                    </a:p>
                  </a:txBody>
                  <a:tcPr anchor="ctr">
                    <a:solidFill>
                      <a:schemeClr val="bg1">
                        <a:lumMod val="85000"/>
                      </a:schemeClr>
                    </a:solidFill>
                  </a:tcPr>
                </a:tc>
                <a:tc>
                  <a:txBody>
                    <a:bodyPr/>
                    <a:lstStyle/>
                    <a:p>
                      <a:pPr algn="ctr"/>
                      <a:r>
                        <a:rPr lang="en-US" sz="2400" dirty="0" smtClean="0"/>
                        <a:t>25</a:t>
                      </a:r>
                      <a:endParaRPr lang="en-US" sz="2400" dirty="0"/>
                    </a:p>
                  </a:txBody>
                  <a:tcPr anchor="ctr">
                    <a:solidFill>
                      <a:schemeClr val="bg1">
                        <a:lumMod val="85000"/>
                      </a:schemeClr>
                    </a:solidFill>
                  </a:tcPr>
                </a:tc>
              </a:tr>
              <a:tr h="423333">
                <a:tc>
                  <a:txBody>
                    <a:bodyPr/>
                    <a:lstStyle/>
                    <a:p>
                      <a:pPr algn="ctr"/>
                      <a:r>
                        <a:rPr lang="en-US" dirty="0" smtClean="0"/>
                        <a:t>Flexible Invoicing: 472 or 474</a:t>
                      </a:r>
                      <a:endParaRPr lang="en-US" dirty="0"/>
                    </a:p>
                  </a:txBody>
                  <a:tcPr marL="0" marR="0" marT="0" marB="0" anchor="ctr"/>
                </a:tc>
                <a:tc>
                  <a:txBody>
                    <a:bodyPr/>
                    <a:lstStyle/>
                    <a:p>
                      <a:pPr algn="ctr"/>
                      <a:r>
                        <a:rPr lang="en-US" sz="2400" i="0" dirty="0" smtClean="0"/>
                        <a:t>15</a:t>
                      </a:r>
                      <a:endParaRPr lang="en-US" sz="2400" i="0" dirty="0"/>
                    </a:p>
                  </a:txBody>
                  <a:tcPr marL="0" marR="0" marT="0" marB="0" anchor="ctr">
                    <a:solidFill>
                      <a:schemeClr val="tx2">
                        <a:lumMod val="40000"/>
                        <a:lumOff val="60000"/>
                      </a:schemeClr>
                    </a:solidFill>
                  </a:tcPr>
                </a:tc>
                <a:tc>
                  <a:txBody>
                    <a:bodyPr/>
                    <a:lstStyle/>
                    <a:p>
                      <a:pPr algn="ctr"/>
                      <a:r>
                        <a:rPr lang="en-US" sz="2400" dirty="0" smtClean="0"/>
                        <a:t>0</a:t>
                      </a:r>
                      <a:endParaRPr lang="en-US" sz="2400" dirty="0"/>
                    </a:p>
                  </a:txBody>
                  <a:tcPr anchor="ctr"/>
                </a:tc>
                <a:tc>
                  <a:txBody>
                    <a:bodyPr/>
                    <a:lstStyle/>
                    <a:p>
                      <a:pPr algn="ctr"/>
                      <a:r>
                        <a:rPr lang="en-US" sz="2400" dirty="0" smtClean="0"/>
                        <a:t>15</a:t>
                      </a:r>
                      <a:endParaRPr lang="en-US" sz="2400" dirty="0"/>
                    </a:p>
                  </a:txBody>
                  <a:tcPr anchor="ctr"/>
                </a:tc>
                <a:tc>
                  <a:txBody>
                    <a:bodyPr/>
                    <a:lstStyle/>
                    <a:p>
                      <a:pPr algn="ctr"/>
                      <a:r>
                        <a:rPr lang="en-US" sz="2400" dirty="0" smtClean="0"/>
                        <a:t>15</a:t>
                      </a:r>
                      <a:endParaRPr lang="en-US" sz="2400" dirty="0"/>
                    </a:p>
                  </a:txBody>
                  <a:tcPr anchor="ctr"/>
                </a:tc>
              </a:tr>
              <a:tr h="423333">
                <a:tc>
                  <a:txBody>
                    <a:bodyPr/>
                    <a:lstStyle/>
                    <a:p>
                      <a:pPr algn="ctr"/>
                      <a:r>
                        <a:rPr lang="en-US" dirty="0" smtClean="0"/>
                        <a:t>Environmental objectives</a:t>
                      </a:r>
                      <a:endParaRPr lang="en-US" dirty="0"/>
                    </a:p>
                  </a:txBody>
                  <a:tcPr marL="0" marR="0" marT="0" marB="0" anchor="ctr">
                    <a:solidFill>
                      <a:schemeClr val="bg1">
                        <a:lumMod val="85000"/>
                      </a:schemeClr>
                    </a:solidFill>
                  </a:tcPr>
                </a:tc>
                <a:tc>
                  <a:txBody>
                    <a:bodyPr/>
                    <a:lstStyle/>
                    <a:p>
                      <a:pPr algn="ctr"/>
                      <a:r>
                        <a:rPr lang="en-US" sz="2400" i="0" dirty="0" smtClean="0"/>
                        <a:t>5</a:t>
                      </a:r>
                      <a:endParaRPr lang="en-US" sz="2400" i="0" dirty="0"/>
                    </a:p>
                  </a:txBody>
                  <a:tcPr marL="0" marR="0" marT="0" marB="0" anchor="ctr">
                    <a:solidFill>
                      <a:schemeClr val="tx2">
                        <a:lumMod val="40000"/>
                        <a:lumOff val="60000"/>
                      </a:schemeClr>
                    </a:solidFill>
                  </a:tcPr>
                </a:tc>
                <a:tc>
                  <a:txBody>
                    <a:bodyPr/>
                    <a:lstStyle/>
                    <a:p>
                      <a:pPr algn="ctr"/>
                      <a:r>
                        <a:rPr lang="en-US" sz="2400" dirty="0" smtClean="0"/>
                        <a:t>5</a:t>
                      </a:r>
                      <a:endParaRPr lang="en-US" sz="2400" dirty="0"/>
                    </a:p>
                  </a:txBody>
                  <a:tcPr anchor="ctr">
                    <a:solidFill>
                      <a:schemeClr val="bg1">
                        <a:lumMod val="85000"/>
                      </a:schemeClr>
                    </a:solidFill>
                  </a:tcPr>
                </a:tc>
                <a:tc>
                  <a:txBody>
                    <a:bodyPr/>
                    <a:lstStyle/>
                    <a:p>
                      <a:pPr algn="ctr"/>
                      <a:r>
                        <a:rPr lang="en-US" sz="2400" dirty="0" smtClean="0"/>
                        <a:t>3</a:t>
                      </a:r>
                      <a:endParaRPr lang="en-US" sz="2400" dirty="0"/>
                    </a:p>
                  </a:txBody>
                  <a:tcPr anchor="ctr">
                    <a:solidFill>
                      <a:schemeClr val="bg1">
                        <a:lumMod val="85000"/>
                      </a:schemeClr>
                    </a:solidFill>
                  </a:tcPr>
                </a:tc>
                <a:tc>
                  <a:txBody>
                    <a:bodyPr/>
                    <a:lstStyle/>
                    <a:p>
                      <a:pPr algn="ctr"/>
                      <a:r>
                        <a:rPr lang="en-US" sz="2400" dirty="0" smtClean="0"/>
                        <a:t>2</a:t>
                      </a:r>
                      <a:endParaRPr lang="en-US" sz="2400" dirty="0"/>
                    </a:p>
                  </a:txBody>
                  <a:tcPr anchor="ctr">
                    <a:solidFill>
                      <a:schemeClr val="bg1">
                        <a:lumMod val="85000"/>
                      </a:schemeClr>
                    </a:solidFill>
                  </a:tcPr>
                </a:tc>
              </a:tr>
              <a:tr h="423333">
                <a:tc>
                  <a:txBody>
                    <a:bodyPr/>
                    <a:lstStyle/>
                    <a:p>
                      <a:pPr algn="ctr"/>
                      <a:r>
                        <a:rPr lang="en-US" dirty="0" smtClean="0"/>
                        <a:t>Local or in</a:t>
                      </a:r>
                      <a:r>
                        <a:rPr lang="en-US" baseline="0" dirty="0" smtClean="0"/>
                        <a:t>-</a:t>
                      </a:r>
                      <a:r>
                        <a:rPr lang="en-US" dirty="0" smtClean="0"/>
                        <a:t>state vendor</a:t>
                      </a:r>
                      <a:endParaRPr lang="en-US" dirty="0"/>
                    </a:p>
                  </a:txBody>
                  <a:tcPr marL="0" marR="0" marT="0" marB="0" anchor="ctr"/>
                </a:tc>
                <a:tc>
                  <a:txBody>
                    <a:bodyPr/>
                    <a:lstStyle/>
                    <a:p>
                      <a:pPr algn="ctr"/>
                      <a:r>
                        <a:rPr lang="en-US" sz="2400" i="0" dirty="0" smtClean="0"/>
                        <a:t>5</a:t>
                      </a:r>
                      <a:endParaRPr lang="en-US" sz="2400" i="0" dirty="0"/>
                    </a:p>
                  </a:txBody>
                  <a:tcPr marL="0" marR="0" marT="0" marB="0" anchor="ctr">
                    <a:solidFill>
                      <a:schemeClr val="tx2">
                        <a:lumMod val="40000"/>
                        <a:lumOff val="60000"/>
                      </a:schemeClr>
                    </a:solidFill>
                  </a:tcPr>
                </a:tc>
                <a:tc>
                  <a:txBody>
                    <a:bodyPr/>
                    <a:lstStyle/>
                    <a:p>
                      <a:pPr algn="ctr"/>
                      <a:r>
                        <a:rPr lang="en-US" sz="2400" dirty="0" smtClean="0"/>
                        <a:t>5</a:t>
                      </a:r>
                      <a:endParaRPr lang="en-US" sz="2400" dirty="0"/>
                    </a:p>
                  </a:txBody>
                  <a:tcPr anchor="ctr"/>
                </a:tc>
                <a:tc>
                  <a:txBody>
                    <a:bodyPr/>
                    <a:lstStyle/>
                    <a:p>
                      <a:pPr algn="ctr"/>
                      <a:r>
                        <a:rPr lang="en-US" sz="2400" dirty="0" smtClean="0"/>
                        <a:t>5</a:t>
                      </a:r>
                      <a:endParaRPr lang="en-US" sz="2400" dirty="0"/>
                    </a:p>
                  </a:txBody>
                  <a:tcPr anchor="ctr"/>
                </a:tc>
                <a:tc>
                  <a:txBody>
                    <a:bodyPr/>
                    <a:lstStyle/>
                    <a:p>
                      <a:pPr algn="ctr"/>
                      <a:r>
                        <a:rPr lang="en-US" sz="2400" dirty="0" smtClean="0"/>
                        <a:t>5</a:t>
                      </a:r>
                      <a:endParaRPr lang="en-US" sz="2400" dirty="0"/>
                    </a:p>
                  </a:txBody>
                  <a:tcPr anchor="ctr"/>
                </a:tc>
              </a:tr>
              <a:tr h="423333">
                <a:tc>
                  <a:txBody>
                    <a:bodyPr/>
                    <a:lstStyle/>
                    <a:p>
                      <a:pPr algn="ctr"/>
                      <a:r>
                        <a:rPr lang="en-US" b="1" dirty="0"/>
                        <a:t>Total </a:t>
                      </a:r>
                    </a:p>
                  </a:txBody>
                  <a:tcPr marL="0" marR="0" marT="0" marB="0" anchor="ctr">
                    <a:solidFill>
                      <a:schemeClr val="bg1">
                        <a:lumMod val="85000"/>
                      </a:schemeClr>
                    </a:solidFill>
                  </a:tcPr>
                </a:tc>
                <a:tc>
                  <a:txBody>
                    <a:bodyPr/>
                    <a:lstStyle/>
                    <a:p>
                      <a:pPr algn="ctr"/>
                      <a:r>
                        <a:rPr lang="en-US" sz="2400" b="1" i="0" dirty="0" smtClean="0"/>
                        <a:t>100</a:t>
                      </a:r>
                      <a:endParaRPr lang="en-US" sz="2400" b="1" i="0" dirty="0"/>
                    </a:p>
                  </a:txBody>
                  <a:tcPr marL="0" marR="0" marT="0" marB="0" anchor="ctr">
                    <a:solidFill>
                      <a:schemeClr val="tx2">
                        <a:lumMod val="40000"/>
                        <a:lumOff val="60000"/>
                      </a:schemeClr>
                    </a:solidFill>
                  </a:tcPr>
                </a:tc>
                <a:tc>
                  <a:txBody>
                    <a:bodyPr/>
                    <a:lstStyle/>
                    <a:p>
                      <a:pPr algn="ctr"/>
                      <a:r>
                        <a:rPr lang="en-US" sz="2400" b="1" dirty="0" smtClean="0"/>
                        <a:t>65</a:t>
                      </a:r>
                      <a:endParaRPr lang="en-US" sz="2400" b="1" dirty="0"/>
                    </a:p>
                  </a:txBody>
                  <a:tcPr anchor="ctr">
                    <a:solidFill>
                      <a:schemeClr val="bg1">
                        <a:lumMod val="85000"/>
                      </a:schemeClr>
                    </a:solidFill>
                  </a:tcPr>
                </a:tc>
                <a:tc>
                  <a:txBody>
                    <a:bodyPr/>
                    <a:lstStyle/>
                    <a:p>
                      <a:pPr algn="ctr"/>
                      <a:r>
                        <a:rPr lang="en-US" sz="2400" b="1" dirty="0" smtClean="0"/>
                        <a:t>68</a:t>
                      </a:r>
                      <a:endParaRPr lang="en-US" sz="2400" b="1" dirty="0"/>
                    </a:p>
                  </a:txBody>
                  <a:tcPr anchor="ctr">
                    <a:solidFill>
                      <a:schemeClr val="bg1">
                        <a:lumMod val="85000"/>
                      </a:schemeClr>
                    </a:solidFill>
                  </a:tcPr>
                </a:tc>
                <a:tc>
                  <a:txBody>
                    <a:bodyPr/>
                    <a:lstStyle/>
                    <a:p>
                      <a:pPr algn="ctr"/>
                      <a:r>
                        <a:rPr lang="en-US" sz="3200" b="1" dirty="0" smtClean="0">
                          <a:solidFill>
                            <a:srgbClr val="C00000"/>
                          </a:solidFill>
                        </a:rPr>
                        <a:t>92</a:t>
                      </a:r>
                      <a:endParaRPr lang="en-US" sz="3200" b="1" dirty="0">
                        <a:solidFill>
                          <a:srgbClr val="C00000"/>
                        </a:solidFill>
                      </a:endParaRPr>
                    </a:p>
                  </a:txBody>
                  <a:tcPr anchor="ctr">
                    <a:solidFill>
                      <a:schemeClr val="bg1">
                        <a:lumMod val="85000"/>
                      </a:schemeClr>
                    </a:solidFill>
                  </a:tcPr>
                </a:tc>
              </a:tr>
            </a:tbl>
          </a:graphicData>
        </a:graphic>
      </p:graphicFrame>
    </p:spTree>
    <p:extLst>
      <p:ext uri="{BB962C8B-B14F-4D97-AF65-F5344CB8AC3E}">
        <p14:creationId xmlns:p14="http://schemas.microsoft.com/office/powerpoint/2010/main" val="34160816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7472" indent="-347472">
              <a:spcAft>
                <a:spcPts val="600"/>
              </a:spcAft>
            </a:pPr>
            <a:r>
              <a:rPr lang="en-US" dirty="0"/>
              <a:t>After you close the competitive bidding process for your services (on or after the ACD</a:t>
            </a:r>
            <a:r>
              <a:rPr lang="en-US" dirty="0" smtClean="0"/>
              <a:t>), you can:</a:t>
            </a:r>
          </a:p>
          <a:p>
            <a:pPr marL="747522" lvl="1" indent="-347472">
              <a:spcAft>
                <a:spcPts val="600"/>
              </a:spcAft>
            </a:pPr>
            <a:r>
              <a:rPr lang="en-US" dirty="0" smtClean="0"/>
              <a:t>Evaluate bids received</a:t>
            </a:r>
          </a:p>
          <a:p>
            <a:pPr marL="747522" lvl="1" indent="-347472">
              <a:spcAft>
                <a:spcPts val="600"/>
              </a:spcAft>
            </a:pPr>
            <a:r>
              <a:rPr lang="en-US" dirty="0" smtClean="0"/>
              <a:t>Choose </a:t>
            </a:r>
            <a:r>
              <a:rPr lang="en-US" dirty="0"/>
              <a:t>your service </a:t>
            </a:r>
            <a:r>
              <a:rPr lang="en-US" dirty="0" smtClean="0"/>
              <a:t>provider(s)</a:t>
            </a:r>
          </a:p>
          <a:p>
            <a:pPr marL="747522" lvl="1" indent="-347472">
              <a:spcAft>
                <a:spcPts val="600"/>
              </a:spcAft>
            </a:pPr>
            <a:r>
              <a:rPr lang="en-US" dirty="0" smtClean="0"/>
              <a:t>Sign </a:t>
            </a:r>
            <a:r>
              <a:rPr lang="en-US" dirty="0"/>
              <a:t>a </a:t>
            </a:r>
            <a:r>
              <a:rPr lang="en-US" dirty="0" smtClean="0"/>
              <a:t>contract</a:t>
            </a:r>
          </a:p>
          <a:p>
            <a:pPr marL="747522" lvl="1" indent="-347472">
              <a:spcAft>
                <a:spcPts val="600"/>
              </a:spcAft>
            </a:pPr>
            <a:r>
              <a:rPr lang="en-US" dirty="0" smtClean="0"/>
              <a:t>Submit </a:t>
            </a:r>
            <a:r>
              <a:rPr lang="en-US" dirty="0"/>
              <a:t>an FCC Form </a:t>
            </a:r>
            <a:r>
              <a:rPr lang="en-US" dirty="0" smtClean="0"/>
              <a:t>471</a:t>
            </a:r>
            <a:endParaRPr lang="en-US" dirty="0"/>
          </a:p>
          <a:p>
            <a:endParaRPr lang="en-US" dirty="0"/>
          </a:p>
        </p:txBody>
      </p:sp>
      <p:sp>
        <p:nvSpPr>
          <p:cNvPr id="3" name="Text Placeholder 2"/>
          <p:cNvSpPr>
            <a:spLocks noGrp="1"/>
          </p:cNvSpPr>
          <p:nvPr>
            <p:ph type="body" sz="quarter" idx="11"/>
          </p:nvPr>
        </p:nvSpPr>
        <p:spPr/>
        <p:txBody>
          <a:bodyPr/>
          <a:lstStyle/>
          <a:p>
            <a:r>
              <a:rPr lang="en-US" dirty="0"/>
              <a:t>Choosing a Service </a:t>
            </a:r>
            <a:r>
              <a:rPr lang="en-US" dirty="0" smtClean="0"/>
              <a:t>Provider</a:t>
            </a:r>
            <a:endParaRPr lang="en-US" dirty="0"/>
          </a:p>
        </p:txBody>
      </p:sp>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10101519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6" name="Text Placeholder 5"/>
          <p:cNvSpPr>
            <a:spLocks noGrp="1"/>
          </p:cNvSpPr>
          <p:nvPr>
            <p:ph type="body" sz="quarter" idx="11"/>
          </p:nvPr>
        </p:nvSpPr>
        <p:spPr/>
        <p:txBody>
          <a:bodyPr/>
          <a:lstStyle/>
          <a:p>
            <a:r>
              <a:rPr lang="en-US" dirty="0"/>
              <a:t>Ordering Services </a:t>
            </a:r>
          </a:p>
          <a:p>
            <a:r>
              <a:rPr lang="en-US" dirty="0"/>
              <a:t>(FCC Form 471</a:t>
            </a:r>
            <a:r>
              <a:rPr lang="en-US" dirty="0" smtClean="0"/>
              <a:t>)</a:t>
            </a:r>
            <a:endParaRPr lang="en-US" dirty="0"/>
          </a:p>
        </p:txBody>
      </p:sp>
    </p:spTree>
    <p:extLst>
      <p:ext uri="{BB962C8B-B14F-4D97-AF65-F5344CB8AC3E}">
        <p14:creationId xmlns:p14="http://schemas.microsoft.com/office/powerpoint/2010/main" val="16121866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Ordering </a:t>
            </a:r>
            <a:r>
              <a:rPr lang="en-US" dirty="0" smtClean="0"/>
              <a:t>Services</a:t>
            </a:r>
            <a:endParaRPr lang="en-US" dirty="0"/>
          </a:p>
        </p:txBody>
      </p:sp>
      <p:graphicFrame>
        <p:nvGraphicFramePr>
          <p:cNvPr id="7" name="Diagram 6"/>
          <p:cNvGraphicFramePr/>
          <p:nvPr>
            <p:extLst>
              <p:ext uri="{D42A27DB-BD31-4B8C-83A1-F6EECF244321}">
                <p14:modId xmlns:p14="http://schemas.microsoft.com/office/powerpoint/2010/main" val="2072445232"/>
              </p:ext>
            </p:extLst>
          </p:nvPr>
        </p:nvGraphicFramePr>
        <p:xfrm>
          <a:off x="2209800" y="1397000"/>
          <a:ext cx="46482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66755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153400" cy="4038600"/>
          </a:xfrm>
        </p:spPr>
        <p:txBody>
          <a:bodyPr/>
          <a:lstStyle/>
          <a:p>
            <a:pPr>
              <a:spcAft>
                <a:spcPts val="600"/>
              </a:spcAft>
            </a:pPr>
            <a:r>
              <a:rPr lang="en-US" sz="2800" dirty="0" smtClean="0"/>
              <a:t>Identify </a:t>
            </a:r>
            <a:r>
              <a:rPr lang="en-US" sz="2800" dirty="0"/>
              <a:t>the service providers and eligible </a:t>
            </a:r>
            <a:r>
              <a:rPr lang="en-US" sz="2800" dirty="0" smtClean="0"/>
              <a:t>services </a:t>
            </a:r>
            <a:r>
              <a:rPr lang="en-US" sz="2800" dirty="0"/>
              <a:t>you have chosen</a:t>
            </a:r>
          </a:p>
          <a:p>
            <a:pPr>
              <a:spcAft>
                <a:spcPts val="600"/>
              </a:spcAft>
            </a:pPr>
            <a:r>
              <a:rPr lang="en-US" sz="2800" dirty="0"/>
              <a:t>Identify the eligible schools and libraries that will receive services</a:t>
            </a:r>
          </a:p>
          <a:p>
            <a:pPr>
              <a:spcAft>
                <a:spcPts val="600"/>
              </a:spcAft>
            </a:pPr>
            <a:r>
              <a:rPr lang="en-US" sz="2800" dirty="0"/>
              <a:t>Calculate </a:t>
            </a:r>
            <a:r>
              <a:rPr lang="en-US" sz="2800" dirty="0" smtClean="0"/>
              <a:t>how </a:t>
            </a:r>
            <a:r>
              <a:rPr lang="en-US" sz="2800" dirty="0"/>
              <a:t>much support you seek for the year</a:t>
            </a:r>
          </a:p>
          <a:p>
            <a:pPr>
              <a:spcAft>
                <a:spcPts val="600"/>
              </a:spcAft>
            </a:pPr>
            <a:r>
              <a:rPr lang="en-US" sz="2800" dirty="0"/>
              <a:t>Include your discount calculation information</a:t>
            </a:r>
          </a:p>
          <a:p>
            <a:pPr>
              <a:spcAft>
                <a:spcPts val="600"/>
              </a:spcAft>
            </a:pPr>
            <a:r>
              <a:rPr lang="en-US" sz="2800" dirty="0"/>
              <a:t>Certify your compliance with program rules</a:t>
            </a:r>
          </a:p>
          <a:p>
            <a:endParaRPr lang="en-US" dirty="0"/>
          </a:p>
        </p:txBody>
      </p:sp>
      <p:sp>
        <p:nvSpPr>
          <p:cNvPr id="3" name="Text Placeholder 2"/>
          <p:cNvSpPr>
            <a:spLocks noGrp="1"/>
          </p:cNvSpPr>
          <p:nvPr>
            <p:ph type="body" sz="quarter" idx="11"/>
          </p:nvPr>
        </p:nvSpPr>
        <p:spPr>
          <a:xfrm>
            <a:off x="381000" y="1219200"/>
            <a:ext cx="8229600" cy="609600"/>
          </a:xfrm>
        </p:spPr>
        <p:txBody>
          <a:bodyPr/>
          <a:lstStyle/>
          <a:p>
            <a:r>
              <a:rPr lang="en-US" dirty="0"/>
              <a:t>FCC Form 471 </a:t>
            </a:r>
            <a:r>
              <a:rPr lang="en-US" dirty="0" smtClean="0"/>
              <a:t>Purpose</a:t>
            </a:r>
            <a:endParaRPr lang="en-US" dirty="0"/>
          </a:p>
        </p:txBody>
      </p:sp>
      <p:sp>
        <p:nvSpPr>
          <p:cNvPr id="4" name="Text Placeholder 3"/>
          <p:cNvSpPr>
            <a:spLocks noGrp="1"/>
          </p:cNvSpPr>
          <p:nvPr>
            <p:ph type="body" sz="quarter" idx="12"/>
          </p:nvPr>
        </p:nvSpPr>
        <p:spPr/>
        <p:txBody>
          <a:bodyPr/>
          <a:lstStyle/>
          <a:p>
            <a:r>
              <a:rPr lang="en-US" dirty="0"/>
              <a:t>Ordering </a:t>
            </a:r>
            <a:r>
              <a:rPr lang="en-US" dirty="0" smtClean="0"/>
              <a:t>Services</a:t>
            </a:r>
            <a:endParaRPr lang="en-US" dirty="0"/>
          </a:p>
        </p:txBody>
      </p:sp>
    </p:spTree>
    <p:extLst>
      <p:ext uri="{BB962C8B-B14F-4D97-AF65-F5344CB8AC3E}">
        <p14:creationId xmlns:p14="http://schemas.microsoft.com/office/powerpoint/2010/main" val="32795135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7472" indent="-347472">
              <a:spcAft>
                <a:spcPts val="600"/>
              </a:spcAft>
            </a:pPr>
            <a:r>
              <a:rPr lang="en-US" dirty="0"/>
              <a:t>Funding Request Number (FRN): </a:t>
            </a:r>
            <a:endParaRPr lang="en-US" dirty="0" smtClean="0"/>
          </a:p>
          <a:p>
            <a:pPr marL="747522" lvl="1" indent="-347472">
              <a:spcAft>
                <a:spcPts val="600"/>
              </a:spcAft>
            </a:pPr>
            <a:r>
              <a:rPr lang="en-US" dirty="0" smtClean="0"/>
              <a:t>The </a:t>
            </a:r>
            <a:r>
              <a:rPr lang="en-US" dirty="0"/>
              <a:t>identification number assigned to </a:t>
            </a:r>
            <a:r>
              <a:rPr lang="en-US" dirty="0" smtClean="0"/>
              <a:t>each </a:t>
            </a:r>
            <a:r>
              <a:rPr lang="en-US" dirty="0"/>
              <a:t>FCC Form 471 Block 5 funding request</a:t>
            </a:r>
          </a:p>
          <a:p>
            <a:pPr marL="347472" indent="-347472">
              <a:spcAft>
                <a:spcPts val="600"/>
              </a:spcAft>
            </a:pPr>
            <a:r>
              <a:rPr lang="en-US" dirty="0"/>
              <a:t>Service Provider Identification Number (SPIN): </a:t>
            </a:r>
            <a:endParaRPr lang="en-US" dirty="0" smtClean="0"/>
          </a:p>
          <a:p>
            <a:pPr marL="747522" lvl="1" indent="-347472">
              <a:spcAft>
                <a:spcPts val="600"/>
              </a:spcAft>
            </a:pPr>
            <a:r>
              <a:rPr lang="en-US" dirty="0" smtClean="0"/>
              <a:t>The </a:t>
            </a:r>
            <a:r>
              <a:rPr lang="en-US" dirty="0"/>
              <a:t>identification number assigned by USAC to a service provider </a:t>
            </a:r>
            <a:endParaRPr lang="en-US" dirty="0" smtClean="0"/>
          </a:p>
          <a:p>
            <a:pPr marL="747522" lvl="1" indent="-347472">
              <a:spcAft>
                <a:spcPts val="600"/>
              </a:spcAft>
            </a:pPr>
            <a:r>
              <a:rPr lang="en-US" b="1" dirty="0" smtClean="0"/>
              <a:t>Note: </a:t>
            </a:r>
            <a:r>
              <a:rPr lang="en-US" dirty="0" smtClean="0"/>
              <a:t>A </a:t>
            </a:r>
            <a:r>
              <a:rPr lang="en-US" dirty="0"/>
              <a:t>service provider may register multiple SPINs to use for separate </a:t>
            </a:r>
            <a:r>
              <a:rPr lang="en-US" dirty="0" smtClean="0"/>
              <a:t>business units </a:t>
            </a:r>
            <a:r>
              <a:rPr lang="en-US" dirty="0"/>
              <a:t>or states in which they operate</a:t>
            </a:r>
          </a:p>
          <a:p>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Ordering Services</a:t>
            </a:r>
          </a:p>
        </p:txBody>
      </p:sp>
    </p:spTree>
    <p:extLst>
      <p:ext uri="{BB962C8B-B14F-4D97-AF65-F5344CB8AC3E}">
        <p14:creationId xmlns:p14="http://schemas.microsoft.com/office/powerpoint/2010/main" val="2260781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7848600" cy="4191000"/>
          </a:xfrm>
        </p:spPr>
        <p:txBody>
          <a:bodyPr/>
          <a:lstStyle/>
          <a:p>
            <a:pPr marL="347472" indent="-347472">
              <a:spcAft>
                <a:spcPts val="600"/>
              </a:spcAft>
            </a:pPr>
            <a:r>
              <a:rPr lang="en-US" dirty="0"/>
              <a:t>Item 21 Attachment (Item 21): </a:t>
            </a:r>
            <a:endParaRPr lang="en-US" dirty="0" smtClean="0"/>
          </a:p>
          <a:p>
            <a:pPr marL="747522" lvl="1" indent="-347472">
              <a:spcAft>
                <a:spcPts val="600"/>
              </a:spcAft>
            </a:pPr>
            <a:r>
              <a:rPr lang="en-US" sz="2800" dirty="0" smtClean="0"/>
              <a:t>The </a:t>
            </a:r>
            <a:r>
              <a:rPr lang="en-US" sz="2800" dirty="0"/>
              <a:t>description of services </a:t>
            </a:r>
            <a:r>
              <a:rPr lang="en-US" sz="2800" dirty="0" smtClean="0"/>
              <a:t>(including price) associated </a:t>
            </a:r>
            <a:r>
              <a:rPr lang="en-US" sz="2800" dirty="0"/>
              <a:t>with a funding </a:t>
            </a:r>
            <a:r>
              <a:rPr lang="en-US" sz="2800" dirty="0" smtClean="0"/>
              <a:t>request</a:t>
            </a:r>
          </a:p>
          <a:p>
            <a:pPr marL="747522" lvl="1" indent="-347472">
              <a:spcAft>
                <a:spcPts val="600"/>
              </a:spcAft>
            </a:pPr>
            <a:r>
              <a:rPr lang="en-US" sz="2800" dirty="0" smtClean="0"/>
              <a:t>Can </a:t>
            </a:r>
            <a:r>
              <a:rPr lang="en-US" sz="2800" dirty="0"/>
              <a:t>be submitted online, by fax, </a:t>
            </a:r>
            <a:r>
              <a:rPr lang="en-US" sz="2800" dirty="0" smtClean="0"/>
              <a:t>email</a:t>
            </a:r>
            <a:r>
              <a:rPr lang="en-US" sz="2800" dirty="0"/>
              <a:t>, or on </a:t>
            </a:r>
            <a:r>
              <a:rPr lang="en-US" sz="2800" dirty="0" smtClean="0"/>
              <a:t>paper</a:t>
            </a:r>
          </a:p>
          <a:p>
            <a:pPr marL="747522" lvl="1" indent="-347472">
              <a:spcAft>
                <a:spcPts val="600"/>
              </a:spcAft>
            </a:pPr>
            <a:r>
              <a:rPr lang="en-US" sz="2800" dirty="0"/>
              <a:t>Attachment(s) are part of the FCC Form 471 and </a:t>
            </a:r>
            <a:r>
              <a:rPr lang="en-US" sz="2800" dirty="0" smtClean="0"/>
              <a:t>they </a:t>
            </a:r>
            <a:r>
              <a:rPr lang="en-US" sz="2800" dirty="0"/>
              <a:t>should be submitted by the close of the application filing window to ensure that the FCC Form 471 is treated as on time</a:t>
            </a:r>
          </a:p>
        </p:txBody>
      </p:sp>
      <p:sp>
        <p:nvSpPr>
          <p:cNvPr id="3" name="Text Placeholder 2"/>
          <p:cNvSpPr>
            <a:spLocks noGrp="1"/>
          </p:cNvSpPr>
          <p:nvPr>
            <p:ph type="body" sz="quarter" idx="11"/>
          </p:nvPr>
        </p:nvSpPr>
        <p:spPr>
          <a:xfrm>
            <a:off x="381000" y="1371600"/>
            <a:ext cx="8229600" cy="609600"/>
          </a:xfrm>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Ordering </a:t>
            </a:r>
            <a:r>
              <a:rPr lang="en-US" dirty="0" smtClean="0"/>
              <a:t>Services</a:t>
            </a:r>
            <a:endParaRPr lang="en-US" dirty="0"/>
          </a:p>
        </p:txBody>
      </p:sp>
    </p:spTree>
    <p:extLst>
      <p:ext uri="{BB962C8B-B14F-4D97-AF65-F5344CB8AC3E}">
        <p14:creationId xmlns:p14="http://schemas.microsoft.com/office/powerpoint/2010/main" val="32449773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7772400" cy="4038600"/>
          </a:xfrm>
        </p:spPr>
        <p:txBody>
          <a:bodyPr/>
          <a:lstStyle/>
          <a:p>
            <a:pPr>
              <a:spcAft>
                <a:spcPts val="600"/>
              </a:spcAft>
            </a:pPr>
            <a:r>
              <a:rPr lang="en-US" dirty="0"/>
              <a:t>Receipt Acknowledgment Letter (RAL): </a:t>
            </a:r>
          </a:p>
          <a:p>
            <a:pPr lvl="1">
              <a:spcAft>
                <a:spcPts val="600"/>
              </a:spcAft>
            </a:pPr>
            <a:r>
              <a:rPr lang="en-US" dirty="0" smtClean="0"/>
              <a:t>A letter </a:t>
            </a:r>
            <a:r>
              <a:rPr lang="en-US" dirty="0"/>
              <a:t>issued by USAC to the applicant and the service provider that summarizes the information provided in the FCC Form 471</a:t>
            </a:r>
          </a:p>
          <a:p>
            <a:pPr lvl="1">
              <a:spcAft>
                <a:spcPts val="600"/>
              </a:spcAft>
            </a:pPr>
            <a:r>
              <a:rPr lang="en-US" dirty="0"/>
              <a:t>Many of the entries on the form can be corrected after submission by using the </a:t>
            </a:r>
            <a:r>
              <a:rPr lang="en-US" dirty="0" smtClean="0"/>
              <a:t>RAL  </a:t>
            </a:r>
            <a:endParaRPr lang="en-US" dirty="0"/>
          </a:p>
          <a:p>
            <a:pPr lvl="1">
              <a:spcAft>
                <a:spcPts val="600"/>
              </a:spcAft>
            </a:pPr>
            <a:r>
              <a:rPr lang="en-US" dirty="0"/>
              <a:t>Ministerial and clerical errors can be</a:t>
            </a:r>
            <a:r>
              <a:rPr lang="en-US" dirty="0">
                <a:solidFill>
                  <a:srgbClr val="FF0000"/>
                </a:solidFill>
              </a:rPr>
              <a:t> </a:t>
            </a:r>
            <a:r>
              <a:rPr lang="en-US" dirty="0"/>
              <a:t>corrected until USAC issues the </a:t>
            </a:r>
            <a:r>
              <a:rPr lang="en-US" dirty="0" smtClean="0"/>
              <a:t>letter containing </a:t>
            </a:r>
            <a:r>
              <a:rPr lang="en-US" dirty="0"/>
              <a:t>USAC’s decisions on your funding </a:t>
            </a:r>
            <a:r>
              <a:rPr lang="en-US" dirty="0" smtClean="0"/>
              <a:t>requests</a:t>
            </a:r>
            <a:endParaRPr lang="en-US" dirty="0"/>
          </a:p>
          <a:p>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Ordering </a:t>
            </a:r>
            <a:r>
              <a:rPr lang="en-US" dirty="0" smtClean="0"/>
              <a:t>Services</a:t>
            </a:r>
            <a:endParaRPr lang="en-US" dirty="0"/>
          </a:p>
        </p:txBody>
      </p:sp>
    </p:spTree>
    <p:extLst>
      <p:ext uri="{BB962C8B-B14F-4D97-AF65-F5344CB8AC3E}">
        <p14:creationId xmlns:p14="http://schemas.microsoft.com/office/powerpoint/2010/main" val="30128450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981200"/>
            <a:ext cx="8229600" cy="4267200"/>
          </a:xfrm>
        </p:spPr>
        <p:txBody>
          <a:bodyPr/>
          <a:lstStyle/>
          <a:p>
            <a:pPr marL="347472" indent="-347472">
              <a:spcAft>
                <a:spcPts val="600"/>
              </a:spcAft>
            </a:pPr>
            <a:r>
              <a:rPr lang="en-US" sz="2800" dirty="0"/>
              <a:t>Non-instructional Facility (NIF): </a:t>
            </a:r>
            <a:endParaRPr lang="en-US" sz="2800" dirty="0" smtClean="0"/>
          </a:p>
          <a:p>
            <a:pPr marL="747522" lvl="1" indent="-347472">
              <a:spcAft>
                <a:spcPts val="600"/>
              </a:spcAft>
            </a:pPr>
            <a:r>
              <a:rPr lang="en-US" sz="2800" dirty="0" smtClean="0"/>
              <a:t>A school </a:t>
            </a:r>
            <a:r>
              <a:rPr lang="en-US" sz="2800" dirty="0"/>
              <a:t>building with no classrooms or a library building with no public </a:t>
            </a:r>
            <a:r>
              <a:rPr lang="en-US" sz="2800" dirty="0" smtClean="0"/>
              <a:t>areas</a:t>
            </a:r>
          </a:p>
          <a:p>
            <a:pPr marL="747522" lvl="1" indent="-347472">
              <a:spcAft>
                <a:spcPts val="600"/>
              </a:spcAft>
            </a:pPr>
            <a:r>
              <a:rPr lang="en-US" sz="2800" dirty="0" smtClean="0"/>
              <a:t>NIFs </a:t>
            </a:r>
            <a:r>
              <a:rPr lang="en-US" sz="2800" dirty="0"/>
              <a:t>are eligible for Priority 1 </a:t>
            </a:r>
            <a:r>
              <a:rPr lang="en-US" sz="2800" dirty="0" smtClean="0"/>
              <a:t>services</a:t>
            </a:r>
          </a:p>
          <a:p>
            <a:pPr marL="747522" lvl="1" indent="-347472">
              <a:spcAft>
                <a:spcPts val="600"/>
              </a:spcAft>
            </a:pPr>
            <a:r>
              <a:rPr lang="en-US" sz="2800" dirty="0" smtClean="0"/>
              <a:t>NIFs </a:t>
            </a:r>
            <a:r>
              <a:rPr lang="en-US" sz="2800" dirty="0"/>
              <a:t>are eligible for Priority 2 services only if necessary to provide effective transport of information to classrooms or public areas of libraries</a:t>
            </a:r>
          </a:p>
          <a:p>
            <a:endParaRPr lang="en-US" dirty="0"/>
          </a:p>
        </p:txBody>
      </p:sp>
      <p:sp>
        <p:nvSpPr>
          <p:cNvPr id="3" name="Text Placeholder 2"/>
          <p:cNvSpPr>
            <a:spLocks noGrp="1"/>
          </p:cNvSpPr>
          <p:nvPr>
            <p:ph type="body" sz="quarter" idx="11"/>
          </p:nvPr>
        </p:nvSpPr>
        <p:spPr>
          <a:xfrm>
            <a:off x="381000" y="1295400"/>
            <a:ext cx="8229600" cy="609600"/>
          </a:xfrm>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Ordering </a:t>
            </a:r>
            <a:r>
              <a:rPr lang="en-US" dirty="0" smtClean="0"/>
              <a:t>Services</a:t>
            </a:r>
            <a:endParaRPr lang="en-US" dirty="0"/>
          </a:p>
        </p:txBody>
      </p:sp>
    </p:spTree>
    <p:extLst>
      <p:ext uri="{BB962C8B-B14F-4D97-AF65-F5344CB8AC3E}">
        <p14:creationId xmlns:p14="http://schemas.microsoft.com/office/powerpoint/2010/main" val="2928275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pPr>
            <a:r>
              <a:rPr lang="en-US" dirty="0"/>
              <a:t>Federal Communications Commission (FCC), an independent U.S. government agency, established and oversees the E-rate </a:t>
            </a:r>
            <a:r>
              <a:rPr lang="en-US" dirty="0" smtClean="0"/>
              <a:t>program</a:t>
            </a:r>
            <a:endParaRPr lang="en-US" dirty="0"/>
          </a:p>
          <a:p>
            <a:pPr>
              <a:spcAft>
                <a:spcPts val="600"/>
              </a:spcAft>
            </a:pPr>
            <a:r>
              <a:rPr lang="en-US" dirty="0"/>
              <a:t>Universal Service Administrative Company (USAC), a not-for-profit, administers the E-rate program along with three other </a:t>
            </a:r>
            <a:r>
              <a:rPr lang="en-US" dirty="0" smtClean="0"/>
              <a:t>programs</a:t>
            </a:r>
            <a:endParaRPr lang="en-US" dirty="0"/>
          </a:p>
          <a:p>
            <a:pPr>
              <a:spcAft>
                <a:spcPts val="600"/>
              </a:spcAft>
            </a:pPr>
            <a:r>
              <a:rPr lang="en-US" dirty="0"/>
              <a:t>Schools and Libraries </a:t>
            </a:r>
            <a:r>
              <a:rPr lang="en-US" dirty="0" smtClean="0"/>
              <a:t>Program </a:t>
            </a:r>
            <a:r>
              <a:rPr lang="en-US" dirty="0"/>
              <a:t>(</a:t>
            </a:r>
            <a:r>
              <a:rPr lang="en-US" dirty="0" smtClean="0"/>
              <a:t>SL) </a:t>
            </a:r>
            <a:r>
              <a:rPr lang="en-US" dirty="0"/>
              <a:t>is the part of USAC with responsibility for </a:t>
            </a:r>
            <a:r>
              <a:rPr lang="en-US" dirty="0" smtClean="0"/>
              <a:t>E-rate</a:t>
            </a:r>
            <a:endParaRPr lang="en-US" dirty="0"/>
          </a:p>
          <a:p>
            <a:endParaRPr lang="en-US" dirty="0"/>
          </a:p>
        </p:txBody>
      </p:sp>
      <p:sp>
        <p:nvSpPr>
          <p:cNvPr id="3" name="Text Placeholder 2"/>
          <p:cNvSpPr>
            <a:spLocks noGrp="1"/>
          </p:cNvSpPr>
          <p:nvPr>
            <p:ph type="body" sz="quarter" idx="11"/>
          </p:nvPr>
        </p:nvSpPr>
        <p:spPr/>
        <p:txBody>
          <a:bodyPr/>
          <a:lstStyle/>
          <a:p>
            <a:r>
              <a:rPr lang="en-US" dirty="0" smtClean="0"/>
              <a:t>E-rate Organization</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Information</a:t>
            </a:r>
            <a:endParaRPr lang="en-US" dirty="0"/>
          </a:p>
        </p:txBody>
      </p:sp>
    </p:spTree>
    <p:extLst>
      <p:ext uri="{BB962C8B-B14F-4D97-AF65-F5344CB8AC3E}">
        <p14:creationId xmlns:p14="http://schemas.microsoft.com/office/powerpoint/2010/main" val="5558470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6" name="Text Placeholder 5"/>
          <p:cNvSpPr>
            <a:spLocks noGrp="1"/>
          </p:cNvSpPr>
          <p:nvPr>
            <p:ph type="body" sz="quarter" idx="11"/>
          </p:nvPr>
        </p:nvSpPr>
        <p:spPr/>
        <p:txBody>
          <a:bodyPr/>
          <a:lstStyle/>
          <a:p>
            <a:r>
              <a:rPr lang="en-US" dirty="0"/>
              <a:t>Application Review </a:t>
            </a:r>
            <a:r>
              <a:rPr lang="en-US" dirty="0" smtClean="0"/>
              <a:t>and </a:t>
            </a:r>
            <a:r>
              <a:rPr lang="en-US" dirty="0"/>
              <a:t>Funding </a:t>
            </a:r>
            <a:r>
              <a:rPr lang="en-US" dirty="0" smtClean="0"/>
              <a:t>Commitments</a:t>
            </a:r>
            <a:endParaRPr lang="en-US" dirty="0"/>
          </a:p>
        </p:txBody>
      </p:sp>
    </p:spTree>
    <p:extLst>
      <p:ext uri="{BB962C8B-B14F-4D97-AF65-F5344CB8AC3E}">
        <p14:creationId xmlns:p14="http://schemas.microsoft.com/office/powerpoint/2010/main" val="39671245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Application </a:t>
            </a:r>
            <a:r>
              <a:rPr lang="en-US" dirty="0" smtClean="0"/>
              <a:t>Review/Commitments</a:t>
            </a:r>
            <a:endParaRPr lang="en-US" dirty="0"/>
          </a:p>
        </p:txBody>
      </p:sp>
      <p:graphicFrame>
        <p:nvGraphicFramePr>
          <p:cNvPr id="7" name="Diagram 6"/>
          <p:cNvGraphicFramePr/>
          <p:nvPr>
            <p:extLst>
              <p:ext uri="{D42A27DB-BD31-4B8C-83A1-F6EECF244321}">
                <p14:modId xmlns:p14="http://schemas.microsoft.com/office/powerpoint/2010/main" val="1503117061"/>
              </p:ext>
            </p:extLst>
          </p:nvPr>
        </p:nvGraphicFramePr>
        <p:xfrm>
          <a:off x="2209800" y="1397000"/>
          <a:ext cx="46482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9321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marL="347472" indent="-347472">
              <a:spcAft>
                <a:spcPts val="600"/>
              </a:spcAft>
            </a:pPr>
            <a:r>
              <a:rPr lang="en-US" dirty="0"/>
              <a:t>Program Integrity Assurance (PIA): </a:t>
            </a:r>
            <a:endParaRPr lang="en-US" dirty="0" smtClean="0"/>
          </a:p>
          <a:p>
            <a:pPr marL="747522" lvl="1" indent="-347472">
              <a:spcAft>
                <a:spcPts val="600"/>
              </a:spcAft>
            </a:pPr>
            <a:r>
              <a:rPr lang="en-US" dirty="0" smtClean="0"/>
              <a:t>The </a:t>
            </a:r>
            <a:r>
              <a:rPr lang="en-US" dirty="0"/>
              <a:t>USAC group </a:t>
            </a:r>
            <a:r>
              <a:rPr lang="en-US" dirty="0" smtClean="0"/>
              <a:t>that </a:t>
            </a:r>
            <a:r>
              <a:rPr lang="en-US" dirty="0"/>
              <a:t>reviews and makes funding decisions on program applications</a:t>
            </a:r>
          </a:p>
          <a:p>
            <a:pPr marL="347472" indent="-347472">
              <a:spcAft>
                <a:spcPts val="600"/>
              </a:spcAft>
            </a:pPr>
            <a:r>
              <a:rPr lang="en-US" dirty="0"/>
              <a:t>Funding Commitment Decision Letter (FCDL): </a:t>
            </a:r>
            <a:endParaRPr lang="en-US" dirty="0" smtClean="0"/>
          </a:p>
          <a:p>
            <a:pPr marL="747522" lvl="1" indent="-347472">
              <a:spcAft>
                <a:spcPts val="600"/>
              </a:spcAft>
            </a:pPr>
            <a:r>
              <a:rPr lang="en-US" dirty="0" smtClean="0"/>
              <a:t>Letter </a:t>
            </a:r>
            <a:r>
              <a:rPr lang="en-US" dirty="0"/>
              <a:t>issued by USAC to the applicant and the service provider that contains decisions on </a:t>
            </a:r>
            <a:r>
              <a:rPr lang="en-US" dirty="0" smtClean="0"/>
              <a:t>their funding </a:t>
            </a:r>
            <a:r>
              <a:rPr lang="en-US" dirty="0"/>
              <a:t>requests</a:t>
            </a:r>
          </a:p>
          <a:p>
            <a:endParaRPr lang="en-US" dirty="0"/>
          </a:p>
        </p:txBody>
      </p:sp>
      <p:sp>
        <p:nvSpPr>
          <p:cNvPr id="5" name="Text Placeholder 4"/>
          <p:cNvSpPr>
            <a:spLocks noGrp="1"/>
          </p:cNvSpPr>
          <p:nvPr>
            <p:ph type="body" sz="quarter" idx="11"/>
          </p:nvPr>
        </p:nvSpPr>
        <p:spPr/>
        <p:txBody>
          <a:bodyPr/>
          <a:lstStyle/>
          <a:p>
            <a:r>
              <a:rPr lang="en-US" dirty="0"/>
              <a:t>Acronyms </a:t>
            </a:r>
            <a:r>
              <a:rPr lang="en-US" dirty="0" smtClean="0"/>
              <a:t>and Terms</a:t>
            </a:r>
            <a:endParaRPr lang="en-US" dirty="0"/>
          </a:p>
        </p:txBody>
      </p:sp>
      <p:sp>
        <p:nvSpPr>
          <p:cNvPr id="6" name="Text Placeholder 5"/>
          <p:cNvSpPr>
            <a:spLocks noGrp="1"/>
          </p:cNvSpPr>
          <p:nvPr>
            <p:ph type="body" sz="quarter" idx="12"/>
          </p:nvPr>
        </p:nvSpPr>
        <p:spPr/>
        <p:txBody>
          <a:bodyPr/>
          <a:lstStyle/>
          <a:p>
            <a:r>
              <a:rPr lang="en-US" dirty="0"/>
              <a:t>Application </a:t>
            </a:r>
            <a:r>
              <a:rPr lang="en-US" dirty="0" smtClean="0"/>
              <a:t>Review/Commitments</a:t>
            </a:r>
            <a:endParaRPr lang="en-US" dirty="0"/>
          </a:p>
        </p:txBody>
      </p:sp>
    </p:spTree>
    <p:extLst>
      <p:ext uri="{BB962C8B-B14F-4D97-AF65-F5344CB8AC3E}">
        <p14:creationId xmlns:p14="http://schemas.microsoft.com/office/powerpoint/2010/main" val="21406848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a:spcAft>
                <a:spcPts val="600"/>
              </a:spcAft>
            </a:pPr>
            <a:r>
              <a:rPr lang="en-US" dirty="0" smtClean="0"/>
              <a:t>Verify eligibility </a:t>
            </a:r>
            <a:r>
              <a:rPr lang="en-US" dirty="0"/>
              <a:t>of the schools and libraries and their discount levels</a:t>
            </a:r>
          </a:p>
          <a:p>
            <a:pPr>
              <a:spcAft>
                <a:spcPts val="600"/>
              </a:spcAft>
            </a:pPr>
            <a:r>
              <a:rPr lang="en-US" dirty="0"/>
              <a:t>Verify that the services </a:t>
            </a:r>
            <a:r>
              <a:rPr lang="en-US" dirty="0" smtClean="0"/>
              <a:t>requested </a:t>
            </a:r>
            <a:r>
              <a:rPr lang="en-US" dirty="0"/>
              <a:t>are eligible </a:t>
            </a:r>
            <a:r>
              <a:rPr lang="en-US" dirty="0" smtClean="0"/>
              <a:t>for E-rate discounts</a:t>
            </a:r>
            <a:endParaRPr lang="en-US" dirty="0"/>
          </a:p>
          <a:p>
            <a:pPr>
              <a:spcAft>
                <a:spcPts val="600"/>
              </a:spcAft>
            </a:pPr>
            <a:r>
              <a:rPr lang="en-US" dirty="0"/>
              <a:t>Give you an opportunity to make allowable corrections to your form</a:t>
            </a:r>
          </a:p>
          <a:p>
            <a:pPr>
              <a:spcAft>
                <a:spcPts val="600"/>
              </a:spcAft>
            </a:pPr>
            <a:r>
              <a:rPr lang="en-US" dirty="0"/>
              <a:t>In some cases, ask for additional verification of your compliance with program rules</a:t>
            </a:r>
          </a:p>
          <a:p>
            <a:endParaRPr lang="en-US" dirty="0"/>
          </a:p>
        </p:txBody>
      </p:sp>
      <p:sp>
        <p:nvSpPr>
          <p:cNvPr id="5" name="Text Placeholder 4"/>
          <p:cNvSpPr>
            <a:spLocks noGrp="1"/>
          </p:cNvSpPr>
          <p:nvPr>
            <p:ph type="body" sz="quarter" idx="11"/>
          </p:nvPr>
        </p:nvSpPr>
        <p:spPr/>
        <p:txBody>
          <a:bodyPr/>
          <a:lstStyle/>
          <a:p>
            <a:r>
              <a:rPr lang="en-US" dirty="0" smtClean="0"/>
              <a:t>PIA and </a:t>
            </a:r>
            <a:r>
              <a:rPr lang="en-US" dirty="0"/>
              <a:t>USAC </a:t>
            </a:r>
            <a:r>
              <a:rPr lang="en-US" dirty="0" smtClean="0"/>
              <a:t>Reviews, </a:t>
            </a:r>
            <a:r>
              <a:rPr lang="en-US" dirty="0"/>
              <a:t>FCC Form(s) 471 </a:t>
            </a:r>
          </a:p>
        </p:txBody>
      </p:sp>
      <p:sp>
        <p:nvSpPr>
          <p:cNvPr id="6" name="Text Placeholder 5"/>
          <p:cNvSpPr>
            <a:spLocks noGrp="1"/>
          </p:cNvSpPr>
          <p:nvPr>
            <p:ph type="body" sz="quarter" idx="12"/>
          </p:nvPr>
        </p:nvSpPr>
        <p:spPr/>
        <p:txBody>
          <a:bodyPr/>
          <a:lstStyle/>
          <a:p>
            <a:r>
              <a:rPr lang="en-US" dirty="0"/>
              <a:t>Application </a:t>
            </a:r>
            <a:r>
              <a:rPr lang="en-US" dirty="0" smtClean="0"/>
              <a:t>Review/Commitments</a:t>
            </a:r>
            <a:endParaRPr lang="en-US" dirty="0"/>
          </a:p>
        </p:txBody>
      </p:sp>
    </p:spTree>
    <p:extLst>
      <p:ext uri="{BB962C8B-B14F-4D97-AF65-F5344CB8AC3E}">
        <p14:creationId xmlns:p14="http://schemas.microsoft.com/office/powerpoint/2010/main" val="41080488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a:spcAft>
                <a:spcPts val="600"/>
              </a:spcAft>
            </a:pPr>
            <a:r>
              <a:rPr lang="en-US" dirty="0"/>
              <a:t>Following application review, USAC issues an FCDL to both the applicant and the service provider(s)</a:t>
            </a:r>
          </a:p>
          <a:p>
            <a:pPr>
              <a:spcAft>
                <a:spcPts val="600"/>
              </a:spcAft>
            </a:pPr>
            <a:r>
              <a:rPr lang="en-US" dirty="0"/>
              <a:t>Applicants and s</a:t>
            </a:r>
            <a:r>
              <a:rPr lang="en-US" dirty="0" smtClean="0"/>
              <a:t>ervice providers </a:t>
            </a:r>
            <a:r>
              <a:rPr lang="en-US" dirty="0"/>
              <a:t>should carefully review their FCDL for details on approved or denied requests and your </a:t>
            </a:r>
            <a:r>
              <a:rPr lang="en-US"/>
              <a:t>next </a:t>
            </a:r>
            <a:r>
              <a:rPr lang="en-US" smtClean="0"/>
              <a:t>steps (such </a:t>
            </a:r>
            <a:r>
              <a:rPr lang="en-US"/>
              <a:t>as the deadline for filing an </a:t>
            </a:r>
            <a:r>
              <a:rPr lang="en-US" smtClean="0"/>
              <a:t>appeal)</a:t>
            </a:r>
            <a:endParaRPr lang="en-US" dirty="0"/>
          </a:p>
          <a:p>
            <a:endParaRPr lang="en-US" dirty="0"/>
          </a:p>
        </p:txBody>
      </p:sp>
      <p:sp>
        <p:nvSpPr>
          <p:cNvPr id="5" name="Text Placeholder 4"/>
          <p:cNvSpPr>
            <a:spLocks noGrp="1"/>
          </p:cNvSpPr>
          <p:nvPr>
            <p:ph type="body" sz="quarter" idx="11"/>
          </p:nvPr>
        </p:nvSpPr>
        <p:spPr/>
        <p:txBody>
          <a:bodyPr/>
          <a:lstStyle/>
          <a:p>
            <a:r>
              <a:rPr lang="en-US" dirty="0"/>
              <a:t>Receiving Your Funding </a:t>
            </a:r>
            <a:r>
              <a:rPr lang="en-US" dirty="0" smtClean="0"/>
              <a:t>Commitment</a:t>
            </a:r>
            <a:endParaRPr lang="en-US" dirty="0"/>
          </a:p>
        </p:txBody>
      </p:sp>
      <p:sp>
        <p:nvSpPr>
          <p:cNvPr id="6" name="Text Placeholder 5"/>
          <p:cNvSpPr>
            <a:spLocks noGrp="1"/>
          </p:cNvSpPr>
          <p:nvPr>
            <p:ph type="body" sz="quarter" idx="12"/>
          </p:nvPr>
        </p:nvSpPr>
        <p:spPr/>
        <p:txBody>
          <a:bodyPr/>
          <a:lstStyle/>
          <a:p>
            <a:r>
              <a:rPr lang="en-US" dirty="0"/>
              <a:t>Application </a:t>
            </a:r>
            <a:r>
              <a:rPr lang="en-US" dirty="0" smtClean="0"/>
              <a:t>Review/Commitments</a:t>
            </a:r>
            <a:endParaRPr lang="en-US" dirty="0"/>
          </a:p>
        </p:txBody>
      </p:sp>
    </p:spTree>
    <p:extLst>
      <p:ext uri="{BB962C8B-B14F-4D97-AF65-F5344CB8AC3E}">
        <p14:creationId xmlns:p14="http://schemas.microsoft.com/office/powerpoint/2010/main" val="25001138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3" name="Text Placeholder 2"/>
          <p:cNvSpPr>
            <a:spLocks noGrp="1"/>
          </p:cNvSpPr>
          <p:nvPr>
            <p:ph type="body" sz="quarter" idx="11"/>
          </p:nvPr>
        </p:nvSpPr>
        <p:spPr/>
        <p:txBody>
          <a:bodyPr/>
          <a:lstStyle/>
          <a:p>
            <a:r>
              <a:rPr lang="en-US" sz="5800" dirty="0"/>
              <a:t>Begin Receiving </a:t>
            </a:r>
            <a:r>
              <a:rPr lang="en-US" sz="5800" dirty="0" smtClean="0"/>
              <a:t>Services (FCC </a:t>
            </a:r>
            <a:r>
              <a:rPr lang="en-US" sz="5800" dirty="0"/>
              <a:t>Form 486</a:t>
            </a:r>
            <a:r>
              <a:rPr lang="en-US" sz="5800" dirty="0" smtClean="0"/>
              <a:t>)</a:t>
            </a:r>
            <a:endParaRPr lang="en-US" sz="5800" dirty="0"/>
          </a:p>
        </p:txBody>
      </p:sp>
    </p:spTree>
    <p:extLst>
      <p:ext uri="{BB962C8B-B14F-4D97-AF65-F5344CB8AC3E}">
        <p14:creationId xmlns:p14="http://schemas.microsoft.com/office/powerpoint/2010/main" val="10346358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Begin Receiving </a:t>
            </a:r>
            <a:r>
              <a:rPr lang="en-US" dirty="0" smtClean="0"/>
              <a:t>Services</a:t>
            </a:r>
            <a:endParaRPr lang="en-US" dirty="0"/>
          </a:p>
        </p:txBody>
      </p:sp>
      <p:graphicFrame>
        <p:nvGraphicFramePr>
          <p:cNvPr id="7" name="Diagram 6"/>
          <p:cNvGraphicFramePr/>
          <p:nvPr>
            <p:extLst>
              <p:ext uri="{D42A27DB-BD31-4B8C-83A1-F6EECF244321}">
                <p14:modId xmlns:p14="http://schemas.microsoft.com/office/powerpoint/2010/main" val="3737676855"/>
              </p:ext>
            </p:extLst>
          </p:nvPr>
        </p:nvGraphicFramePr>
        <p:xfrm>
          <a:off x="2209800" y="1397000"/>
          <a:ext cx="46482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28669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pPr>
            <a:r>
              <a:rPr lang="en-US" dirty="0"/>
              <a:t>Notify USAC that your eligible services have started or been delivered and invoices for those services can be processed and </a:t>
            </a:r>
            <a:r>
              <a:rPr lang="en-US" dirty="0" smtClean="0"/>
              <a:t>paid</a:t>
            </a:r>
            <a:endParaRPr lang="en-US" dirty="0"/>
          </a:p>
          <a:p>
            <a:pPr>
              <a:spcAft>
                <a:spcPts val="600"/>
              </a:spcAft>
            </a:pPr>
            <a:r>
              <a:rPr lang="en-US" dirty="0"/>
              <a:t>Provide the name of the TPA that approved your technology </a:t>
            </a:r>
            <a:r>
              <a:rPr lang="en-US" dirty="0" smtClean="0"/>
              <a:t>plan</a:t>
            </a:r>
            <a:endParaRPr lang="en-US" dirty="0"/>
          </a:p>
          <a:p>
            <a:pPr>
              <a:spcAft>
                <a:spcPts val="600"/>
              </a:spcAft>
            </a:pPr>
            <a:r>
              <a:rPr lang="en-US" dirty="0"/>
              <a:t>Report your status of compliance with </a:t>
            </a:r>
            <a:r>
              <a:rPr lang="en-US" dirty="0" smtClean="0"/>
              <a:t>CIPA</a:t>
            </a:r>
            <a:endParaRPr lang="en-US" dirty="0"/>
          </a:p>
          <a:p>
            <a:endParaRPr lang="en-US" dirty="0"/>
          </a:p>
        </p:txBody>
      </p:sp>
      <p:sp>
        <p:nvSpPr>
          <p:cNvPr id="3" name="Text Placeholder 2"/>
          <p:cNvSpPr>
            <a:spLocks noGrp="1"/>
          </p:cNvSpPr>
          <p:nvPr>
            <p:ph type="body" sz="quarter" idx="11"/>
          </p:nvPr>
        </p:nvSpPr>
        <p:spPr/>
        <p:txBody>
          <a:bodyPr/>
          <a:lstStyle/>
          <a:p>
            <a:r>
              <a:rPr lang="en-US" dirty="0"/>
              <a:t>FCC Form 486 </a:t>
            </a:r>
            <a:r>
              <a:rPr lang="en-US" dirty="0" smtClean="0"/>
              <a:t>Purpose</a:t>
            </a:r>
            <a:endParaRPr lang="en-US" dirty="0"/>
          </a:p>
        </p:txBody>
      </p:sp>
      <p:sp>
        <p:nvSpPr>
          <p:cNvPr id="4" name="Text Placeholder 3"/>
          <p:cNvSpPr>
            <a:spLocks noGrp="1"/>
          </p:cNvSpPr>
          <p:nvPr>
            <p:ph type="body" sz="quarter" idx="12"/>
          </p:nvPr>
        </p:nvSpPr>
        <p:spPr/>
        <p:txBody>
          <a:bodyPr/>
          <a:lstStyle/>
          <a:p>
            <a:r>
              <a:rPr lang="en-US" dirty="0"/>
              <a:t>Begin Receiving </a:t>
            </a:r>
            <a:r>
              <a:rPr lang="en-US" dirty="0" smtClean="0"/>
              <a:t>Services</a:t>
            </a:r>
            <a:endParaRPr lang="en-US" dirty="0"/>
          </a:p>
        </p:txBody>
      </p:sp>
    </p:spTree>
    <p:extLst>
      <p:ext uri="{BB962C8B-B14F-4D97-AF65-F5344CB8AC3E}">
        <p14:creationId xmlns:p14="http://schemas.microsoft.com/office/powerpoint/2010/main" val="30690146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7696200" cy="4038600"/>
          </a:xfrm>
        </p:spPr>
        <p:txBody>
          <a:bodyPr/>
          <a:lstStyle/>
          <a:p>
            <a:pPr>
              <a:spcAft>
                <a:spcPts val="600"/>
              </a:spcAft>
              <a:buClr>
                <a:schemeClr val="tx1"/>
              </a:buClr>
            </a:pPr>
            <a:r>
              <a:rPr lang="en-US" dirty="0">
                <a:solidFill>
                  <a:prstClr val="black"/>
                </a:solidFill>
              </a:rPr>
              <a:t>FCC </a:t>
            </a:r>
            <a:r>
              <a:rPr lang="en-US" dirty="0"/>
              <a:t>Form 486 Notification Letter: a letter issued by USAC to the applicant and service provider after an FCC Form 486 has been processed</a:t>
            </a:r>
          </a:p>
          <a:p>
            <a:pPr>
              <a:spcAft>
                <a:spcPts val="600"/>
              </a:spcAft>
            </a:pPr>
            <a:r>
              <a:rPr lang="en-US" dirty="0"/>
              <a:t>Children’s Internet Protection Act (CIPA): a law with specific requirements on Internet safety policies and filtering</a:t>
            </a:r>
          </a:p>
          <a:p>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Begin Receiving </a:t>
            </a:r>
            <a:r>
              <a:rPr lang="en-US" dirty="0" smtClean="0"/>
              <a:t>Services</a:t>
            </a:r>
            <a:endParaRPr lang="en-US" dirty="0"/>
          </a:p>
        </p:txBody>
      </p:sp>
    </p:spTree>
    <p:extLst>
      <p:ext uri="{BB962C8B-B14F-4D97-AF65-F5344CB8AC3E}">
        <p14:creationId xmlns:p14="http://schemas.microsoft.com/office/powerpoint/2010/main" val="8277318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6" name="Text Placeholder 5"/>
          <p:cNvSpPr>
            <a:spLocks noGrp="1"/>
          </p:cNvSpPr>
          <p:nvPr>
            <p:ph type="body" sz="quarter" idx="11"/>
          </p:nvPr>
        </p:nvSpPr>
        <p:spPr/>
        <p:txBody>
          <a:bodyPr/>
          <a:lstStyle/>
          <a:p>
            <a:r>
              <a:rPr lang="en-US" dirty="0"/>
              <a:t>Invoicing USAC </a:t>
            </a:r>
          </a:p>
          <a:p>
            <a:r>
              <a:rPr lang="en-US" dirty="0"/>
              <a:t>(FCC Forms </a:t>
            </a:r>
            <a:r>
              <a:rPr lang="en-US" dirty="0" smtClean="0"/>
              <a:t>472, 474)</a:t>
            </a:r>
            <a:endParaRPr lang="en-US" dirty="0"/>
          </a:p>
        </p:txBody>
      </p:sp>
    </p:spTree>
    <p:extLst>
      <p:ext uri="{BB962C8B-B14F-4D97-AF65-F5344CB8AC3E}">
        <p14:creationId xmlns:p14="http://schemas.microsoft.com/office/powerpoint/2010/main" val="71734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prstGeom prst="rect">
            <a:avLst/>
          </a:prstGeom>
        </p:spPr>
        <p:txBody>
          <a:bodyPr/>
          <a:lstStyle/>
          <a:p>
            <a:pPr marL="347472" indent="-347472">
              <a:spcAft>
                <a:spcPts val="600"/>
              </a:spcAft>
            </a:pPr>
            <a:r>
              <a:rPr lang="en-US" dirty="0"/>
              <a:t>Congress directed the FCC to establish the E-rate program in </a:t>
            </a:r>
            <a:r>
              <a:rPr lang="en-US" dirty="0" smtClean="0"/>
              <a:t>1996</a:t>
            </a:r>
            <a:endParaRPr lang="en-US" dirty="0"/>
          </a:p>
          <a:p>
            <a:pPr marL="347472" indent="-347472">
              <a:spcAft>
                <a:spcPts val="600"/>
              </a:spcAft>
            </a:pPr>
            <a:r>
              <a:rPr lang="en-US" dirty="0"/>
              <a:t>The</a:t>
            </a:r>
            <a:r>
              <a:rPr lang="en-US" dirty="0">
                <a:solidFill>
                  <a:srgbClr val="FF0000"/>
                </a:solidFill>
              </a:rPr>
              <a:t> </a:t>
            </a:r>
            <a:r>
              <a:rPr lang="en-US" dirty="0"/>
              <a:t>FCC sets rules and policies through </a:t>
            </a:r>
            <a:r>
              <a:rPr lang="en-US" dirty="0" smtClean="0"/>
              <a:t>orders</a:t>
            </a:r>
            <a:endParaRPr lang="en-US" dirty="0"/>
          </a:p>
          <a:p>
            <a:pPr marL="347472" indent="-347472">
              <a:spcAft>
                <a:spcPts val="600"/>
              </a:spcAft>
              <a:buClr>
                <a:schemeClr val="tx1"/>
              </a:buClr>
            </a:pPr>
            <a:r>
              <a:rPr lang="en-US" dirty="0" smtClean="0"/>
              <a:t>USAC and the Schools and Libraries Program develop </a:t>
            </a:r>
            <a:r>
              <a:rPr lang="en-US" dirty="0"/>
              <a:t>procedures for specific actions, such as how to process </a:t>
            </a:r>
            <a:r>
              <a:rPr lang="en-US" dirty="0" smtClean="0"/>
              <a:t>applications</a:t>
            </a:r>
            <a:endParaRPr lang="en-US" dirty="0"/>
          </a:p>
          <a:p>
            <a:pPr marL="514350" indent="-514350">
              <a:spcBef>
                <a:spcPts val="0"/>
              </a:spcBef>
              <a:spcAft>
                <a:spcPts val="600"/>
              </a:spcAft>
              <a:defRPr/>
            </a:pPr>
            <a:endParaRPr lang="en-US" sz="2400" dirty="0" smtClean="0"/>
          </a:p>
        </p:txBody>
      </p:sp>
      <p:sp>
        <p:nvSpPr>
          <p:cNvPr id="5" name="Text Placeholder 4"/>
          <p:cNvSpPr>
            <a:spLocks noGrp="1"/>
          </p:cNvSpPr>
          <p:nvPr>
            <p:ph type="body" sz="quarter" idx="11"/>
          </p:nvPr>
        </p:nvSpPr>
        <p:spPr>
          <a:prstGeom prst="rect">
            <a:avLst/>
          </a:prstGeom>
        </p:spPr>
        <p:txBody>
          <a:bodyPr/>
          <a:lstStyle/>
          <a:p>
            <a:r>
              <a:rPr lang="en-US" dirty="0" smtClean="0"/>
              <a:t>E-rate </a:t>
            </a:r>
            <a:r>
              <a:rPr lang="en-US" dirty="0"/>
              <a:t>Rules</a:t>
            </a:r>
          </a:p>
        </p:txBody>
      </p:sp>
      <p:sp>
        <p:nvSpPr>
          <p:cNvPr id="7" name="Text Placeholder 6"/>
          <p:cNvSpPr>
            <a:spLocks noGrp="1"/>
          </p:cNvSpPr>
          <p:nvPr>
            <p:ph type="body" sz="quarter" idx="12"/>
          </p:nvPr>
        </p:nvSpPr>
        <p:spPr>
          <a:prstGeom prst="rect">
            <a:avLst/>
          </a:prstGeom>
        </p:spPr>
        <p:txBody>
          <a:bodyPr/>
          <a:lstStyle/>
          <a:p>
            <a:r>
              <a:rPr lang="en-US" dirty="0"/>
              <a:t>General </a:t>
            </a:r>
            <a:r>
              <a:rPr lang="en-US" dirty="0" smtClean="0"/>
              <a:t>E-rate Information</a:t>
            </a:r>
            <a:endParaRPr lang="en-US" dirty="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Invoicing </a:t>
            </a:r>
            <a:r>
              <a:rPr lang="en-US" dirty="0" smtClean="0"/>
              <a:t>USAC</a:t>
            </a:r>
            <a:endParaRPr lang="en-US" dirty="0"/>
          </a:p>
        </p:txBody>
      </p:sp>
      <p:graphicFrame>
        <p:nvGraphicFramePr>
          <p:cNvPr id="7" name="Diagram 6"/>
          <p:cNvGraphicFramePr/>
          <p:nvPr>
            <p:extLst>
              <p:ext uri="{D42A27DB-BD31-4B8C-83A1-F6EECF244321}">
                <p14:modId xmlns:p14="http://schemas.microsoft.com/office/powerpoint/2010/main" val="3888306261"/>
              </p:ext>
            </p:extLst>
          </p:nvPr>
        </p:nvGraphicFramePr>
        <p:xfrm>
          <a:off x="2209800" y="1397000"/>
          <a:ext cx="4648200" cy="462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76530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057400"/>
            <a:ext cx="8229600" cy="4267200"/>
          </a:xfrm>
        </p:spPr>
        <p:txBody>
          <a:bodyPr/>
          <a:lstStyle/>
          <a:p>
            <a:pPr marL="342900" lvl="1" indent="-342900">
              <a:spcAft>
                <a:spcPts val="600"/>
              </a:spcAft>
              <a:buFont typeface="Arial" charset="0"/>
              <a:buChar char="•"/>
            </a:pPr>
            <a:r>
              <a:rPr lang="en-US" dirty="0"/>
              <a:t>Billed Entity Applicant Reimbursement (BEAR) FCC Form 472 is filed by the applicant and approved by the service provider after the applicant has paid for </a:t>
            </a:r>
            <a:r>
              <a:rPr lang="en-US" dirty="0" smtClean="0"/>
              <a:t>services </a:t>
            </a:r>
            <a:r>
              <a:rPr lang="en-US" dirty="0"/>
              <a:t>in </a:t>
            </a:r>
            <a:r>
              <a:rPr lang="en-US" dirty="0" smtClean="0"/>
              <a:t>full</a:t>
            </a:r>
            <a:endParaRPr lang="en-US" dirty="0"/>
          </a:p>
          <a:p>
            <a:pPr marL="342900" lvl="1" indent="-342900">
              <a:spcAft>
                <a:spcPts val="600"/>
              </a:spcAft>
              <a:buFont typeface="Arial" charset="0"/>
              <a:buChar char="•"/>
            </a:pPr>
            <a:r>
              <a:rPr lang="en-US" dirty="0"/>
              <a:t>Service Provider Invoice (SPI) FCC Form 474 is filed by the service provider after the applicant has been billed for the non-discount portion of the cost of eligible </a:t>
            </a:r>
            <a:r>
              <a:rPr lang="en-US" dirty="0" smtClean="0"/>
              <a:t>services</a:t>
            </a:r>
          </a:p>
          <a:p>
            <a:pPr marL="342900" lvl="1" indent="-342900">
              <a:spcAft>
                <a:spcPts val="600"/>
              </a:spcAft>
              <a:buFont typeface="Arial" charset="0"/>
              <a:buChar char="•"/>
            </a:pPr>
            <a:r>
              <a:rPr lang="en-US" dirty="0" smtClean="0"/>
              <a:t>Note: </a:t>
            </a:r>
            <a:r>
              <a:rPr lang="en-US" dirty="0"/>
              <a:t>Applicants can choose their method of invoicing; service providers cannot force applicants to use a particular </a:t>
            </a:r>
            <a:r>
              <a:rPr lang="en-US" dirty="0" smtClean="0"/>
              <a:t>method</a:t>
            </a:r>
            <a:endParaRPr lang="en-US" dirty="0"/>
          </a:p>
          <a:p>
            <a:endParaRPr lang="en-US" dirty="0"/>
          </a:p>
        </p:txBody>
      </p:sp>
      <p:sp>
        <p:nvSpPr>
          <p:cNvPr id="5" name="Text Placeholder 4"/>
          <p:cNvSpPr>
            <a:spLocks noGrp="1"/>
          </p:cNvSpPr>
          <p:nvPr>
            <p:ph type="body" sz="quarter" idx="11"/>
          </p:nvPr>
        </p:nvSpPr>
        <p:spPr>
          <a:xfrm>
            <a:off x="457200" y="1371600"/>
            <a:ext cx="8229600" cy="609600"/>
          </a:xfrm>
        </p:spPr>
        <p:txBody>
          <a:bodyPr/>
          <a:lstStyle/>
          <a:p>
            <a:r>
              <a:rPr lang="en-US" dirty="0" smtClean="0"/>
              <a:t>Two </a:t>
            </a:r>
            <a:r>
              <a:rPr lang="en-US" dirty="0"/>
              <a:t>Methods of </a:t>
            </a:r>
            <a:r>
              <a:rPr lang="en-US" dirty="0" smtClean="0"/>
              <a:t>Invoicing</a:t>
            </a:r>
            <a:endParaRPr lang="en-US" dirty="0"/>
          </a:p>
        </p:txBody>
      </p:sp>
      <p:sp>
        <p:nvSpPr>
          <p:cNvPr id="6" name="Text Placeholder 5"/>
          <p:cNvSpPr>
            <a:spLocks noGrp="1"/>
          </p:cNvSpPr>
          <p:nvPr>
            <p:ph type="body" sz="quarter" idx="12"/>
          </p:nvPr>
        </p:nvSpPr>
        <p:spPr/>
        <p:txBody>
          <a:bodyPr/>
          <a:lstStyle/>
          <a:p>
            <a:r>
              <a:rPr lang="en-US" dirty="0"/>
              <a:t>Invoicing </a:t>
            </a:r>
            <a:r>
              <a:rPr lang="en-US" dirty="0" smtClean="0"/>
              <a:t>USAC</a:t>
            </a:r>
            <a:endParaRPr lang="en-US" dirty="0"/>
          </a:p>
        </p:txBody>
      </p:sp>
    </p:spTree>
    <p:extLst>
      <p:ext uri="{BB962C8B-B14F-4D97-AF65-F5344CB8AC3E}">
        <p14:creationId xmlns:p14="http://schemas.microsoft.com/office/powerpoint/2010/main" val="1985376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marL="347472" indent="-347472">
              <a:spcAft>
                <a:spcPts val="600"/>
              </a:spcAft>
            </a:pPr>
            <a:r>
              <a:rPr lang="en-US" dirty="0"/>
              <a:t>Applicants and s</a:t>
            </a:r>
            <a:r>
              <a:rPr lang="en-US" dirty="0" smtClean="0"/>
              <a:t>ervice providers </a:t>
            </a:r>
            <a:r>
              <a:rPr lang="en-US" dirty="0"/>
              <a:t>receive an FCDL from USAC for the services being </a:t>
            </a:r>
            <a:r>
              <a:rPr lang="en-US" dirty="0" smtClean="0"/>
              <a:t>invoiced</a:t>
            </a:r>
            <a:endParaRPr lang="en-US" dirty="0"/>
          </a:p>
          <a:p>
            <a:pPr marL="747522" lvl="1" indent="-347472">
              <a:spcAft>
                <a:spcPts val="600"/>
              </a:spcAft>
            </a:pPr>
            <a:r>
              <a:rPr lang="en-US" dirty="0"/>
              <a:t>Applicants must file an FCC Form 486 and receive an FCC 486 Notification </a:t>
            </a:r>
            <a:r>
              <a:rPr lang="en-US" dirty="0" smtClean="0"/>
              <a:t>Letter</a:t>
            </a:r>
            <a:endParaRPr lang="en-US" dirty="0"/>
          </a:p>
          <a:p>
            <a:pPr marL="747522" lvl="1" indent="-347472">
              <a:spcAft>
                <a:spcPts val="600"/>
              </a:spcAft>
            </a:pPr>
            <a:r>
              <a:rPr lang="en-US" dirty="0"/>
              <a:t>Service </a:t>
            </a:r>
            <a:r>
              <a:rPr lang="en-US" dirty="0" smtClean="0"/>
              <a:t>providers </a:t>
            </a:r>
            <a:r>
              <a:rPr lang="en-US" dirty="0"/>
              <a:t>must file an FCC Form 473 each funding </a:t>
            </a:r>
            <a:r>
              <a:rPr lang="en-US" dirty="0" smtClean="0"/>
              <a:t>year</a:t>
            </a:r>
          </a:p>
          <a:p>
            <a:pPr marL="747522" lvl="1" indent="-347472">
              <a:spcAft>
                <a:spcPts val="600"/>
              </a:spcAft>
            </a:pPr>
            <a:r>
              <a:rPr lang="en-US" dirty="0" smtClean="0"/>
              <a:t>FCC </a:t>
            </a:r>
            <a:r>
              <a:rPr lang="en-US" dirty="0"/>
              <a:t>Form 473 can be filed after USAC has announced the opening of the application filing </a:t>
            </a:r>
            <a:r>
              <a:rPr lang="en-US" dirty="0" smtClean="0"/>
              <a:t>window</a:t>
            </a:r>
            <a:endParaRPr lang="en-US" dirty="0"/>
          </a:p>
          <a:p>
            <a:endParaRPr lang="en-US" dirty="0"/>
          </a:p>
        </p:txBody>
      </p:sp>
      <p:sp>
        <p:nvSpPr>
          <p:cNvPr id="5" name="Text Placeholder 4"/>
          <p:cNvSpPr>
            <a:spLocks noGrp="1"/>
          </p:cNvSpPr>
          <p:nvPr>
            <p:ph type="body" sz="quarter" idx="11"/>
          </p:nvPr>
        </p:nvSpPr>
        <p:spPr/>
        <p:txBody>
          <a:bodyPr/>
          <a:lstStyle/>
          <a:p>
            <a:r>
              <a:rPr lang="en-US" dirty="0"/>
              <a:t>Requirements Before Invoicing </a:t>
            </a:r>
            <a:r>
              <a:rPr lang="en-US" dirty="0" smtClean="0"/>
              <a:t>USAC</a:t>
            </a:r>
            <a:endParaRPr lang="en-US" dirty="0"/>
          </a:p>
        </p:txBody>
      </p:sp>
      <p:sp>
        <p:nvSpPr>
          <p:cNvPr id="6" name="Text Placeholder 5"/>
          <p:cNvSpPr>
            <a:spLocks noGrp="1"/>
          </p:cNvSpPr>
          <p:nvPr>
            <p:ph type="body" sz="quarter" idx="12"/>
          </p:nvPr>
        </p:nvSpPr>
        <p:spPr/>
        <p:txBody>
          <a:bodyPr/>
          <a:lstStyle/>
          <a:p>
            <a:r>
              <a:rPr lang="en-US" dirty="0"/>
              <a:t>Invoicing </a:t>
            </a:r>
            <a:r>
              <a:rPr lang="en-US" dirty="0" smtClean="0"/>
              <a:t>USAC</a:t>
            </a:r>
            <a:endParaRPr lang="en-US" dirty="0"/>
          </a:p>
        </p:txBody>
      </p:sp>
    </p:spTree>
    <p:extLst>
      <p:ext uri="{BB962C8B-B14F-4D97-AF65-F5344CB8AC3E}">
        <p14:creationId xmlns:p14="http://schemas.microsoft.com/office/powerpoint/2010/main" val="34497435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buClr>
                <a:schemeClr val="tx1"/>
              </a:buClr>
            </a:pPr>
            <a:r>
              <a:rPr lang="en-US" dirty="0"/>
              <a:t>BEAR Notification Letter: I</a:t>
            </a:r>
            <a:r>
              <a:rPr lang="en-US" dirty="0" smtClean="0"/>
              <a:t>ssued </a:t>
            </a:r>
            <a:r>
              <a:rPr lang="en-US" dirty="0"/>
              <a:t>by USAC to the applicant and service provider after a BEAR is </a:t>
            </a:r>
            <a:r>
              <a:rPr lang="en-US" dirty="0" smtClean="0"/>
              <a:t>processed</a:t>
            </a:r>
            <a:endParaRPr lang="en-US" dirty="0"/>
          </a:p>
          <a:p>
            <a:pPr>
              <a:spcAft>
                <a:spcPts val="600"/>
              </a:spcAft>
              <a:buClr>
                <a:schemeClr val="tx1"/>
              </a:buClr>
            </a:pPr>
            <a:r>
              <a:rPr lang="en-US" dirty="0"/>
              <a:t>Quarterly Disbursement Report: </a:t>
            </a:r>
            <a:r>
              <a:rPr lang="en-US" dirty="0" smtClean="0"/>
              <a:t>Issued </a:t>
            </a:r>
            <a:r>
              <a:rPr lang="en-US" dirty="0"/>
              <a:t>to the applicant detailing all invoicing activity (BEARs and SPIs) during the previous </a:t>
            </a:r>
            <a:r>
              <a:rPr lang="en-US" dirty="0" smtClean="0"/>
              <a:t>quarter</a:t>
            </a:r>
            <a:endParaRPr lang="en-US" dirty="0"/>
          </a:p>
          <a:p>
            <a:pPr>
              <a:spcAft>
                <a:spcPts val="600"/>
              </a:spcAft>
              <a:buClr>
                <a:schemeClr val="tx1"/>
              </a:buClr>
            </a:pPr>
            <a:r>
              <a:rPr lang="en-US" dirty="0"/>
              <a:t>FCC Form 473 </a:t>
            </a:r>
            <a:r>
              <a:rPr lang="en-US" dirty="0" smtClean="0"/>
              <a:t>Service </a:t>
            </a:r>
            <a:r>
              <a:rPr lang="en-US" dirty="0"/>
              <a:t>Provider Annual Certification (SPAC): </a:t>
            </a:r>
            <a:r>
              <a:rPr lang="en-US" dirty="0" smtClean="0"/>
              <a:t>Submitted by </a:t>
            </a:r>
            <a:r>
              <a:rPr lang="en-US" dirty="0"/>
              <a:t>the service provider each funding year to certify that it will comply with FCC rules concerning invoicing and </a:t>
            </a:r>
            <a:r>
              <a:rPr lang="en-US" dirty="0" smtClean="0"/>
              <a:t>documentation</a:t>
            </a:r>
            <a:endParaRPr lang="en-US" dirty="0"/>
          </a:p>
        </p:txBody>
      </p:sp>
      <p:sp>
        <p:nvSpPr>
          <p:cNvPr id="3" name="Text Placeholder 2"/>
          <p:cNvSpPr>
            <a:spLocks noGrp="1"/>
          </p:cNvSpPr>
          <p:nvPr>
            <p:ph type="body" sz="quarter" idx="11"/>
          </p:nvPr>
        </p:nvSpPr>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Invoicing </a:t>
            </a:r>
            <a:r>
              <a:rPr lang="en-US" dirty="0" smtClean="0"/>
              <a:t>USAC</a:t>
            </a:r>
            <a:endParaRPr lang="en-US" dirty="0"/>
          </a:p>
        </p:txBody>
      </p:sp>
    </p:spTree>
    <p:extLst>
      <p:ext uri="{BB962C8B-B14F-4D97-AF65-F5344CB8AC3E}">
        <p14:creationId xmlns:p14="http://schemas.microsoft.com/office/powerpoint/2010/main" val="27669307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Understanding the </a:t>
            </a:r>
            <a:r>
              <a:rPr lang="en-US" dirty="0" smtClean="0"/>
              <a:t>Basics</a:t>
            </a:r>
            <a:endParaRPr lang="en-US" dirty="0"/>
          </a:p>
        </p:txBody>
      </p:sp>
      <p:sp>
        <p:nvSpPr>
          <p:cNvPr id="3" name="Text Placeholder 2"/>
          <p:cNvSpPr>
            <a:spLocks noGrp="1"/>
          </p:cNvSpPr>
          <p:nvPr>
            <p:ph type="body" sz="quarter" idx="11"/>
          </p:nvPr>
        </p:nvSpPr>
        <p:spPr/>
        <p:txBody>
          <a:bodyPr/>
          <a:lstStyle/>
          <a:p>
            <a:r>
              <a:rPr lang="en-US" dirty="0" smtClean="0"/>
              <a:t>Deadlines</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marL="347472" indent="-347472">
              <a:spcAft>
                <a:spcPts val="600"/>
              </a:spcAft>
            </a:pPr>
            <a:r>
              <a:rPr lang="en-US" dirty="0"/>
              <a:t>FCC Form 470 </a:t>
            </a:r>
            <a:endParaRPr lang="en-US" dirty="0" smtClean="0"/>
          </a:p>
          <a:p>
            <a:pPr marL="747522" lvl="1" indent="-347472">
              <a:spcAft>
                <a:spcPts val="600"/>
              </a:spcAft>
            </a:pPr>
            <a:r>
              <a:rPr lang="en-US" dirty="0" smtClean="0"/>
              <a:t>Posted </a:t>
            </a:r>
            <a:r>
              <a:rPr lang="en-US" dirty="0"/>
              <a:t>at least 28 days before the filing of the FCC Form 471, keeping in mind the FCC Form 471 application filing window opening and closing dates</a:t>
            </a:r>
          </a:p>
          <a:p>
            <a:pPr marL="347472" indent="-347472">
              <a:spcAft>
                <a:spcPts val="600"/>
              </a:spcAft>
            </a:pPr>
            <a:r>
              <a:rPr lang="en-US" dirty="0"/>
              <a:t>FCC Form 471 </a:t>
            </a:r>
            <a:endParaRPr lang="en-US" dirty="0" smtClean="0"/>
          </a:p>
          <a:p>
            <a:pPr marL="747522" lvl="1" indent="-347472">
              <a:spcAft>
                <a:spcPts val="600"/>
              </a:spcAft>
            </a:pPr>
            <a:r>
              <a:rPr lang="en-US" dirty="0" smtClean="0"/>
              <a:t>Received </a:t>
            </a:r>
            <a:r>
              <a:rPr lang="en-US" dirty="0"/>
              <a:t>or postmarked no later than 11:59 </a:t>
            </a:r>
            <a:r>
              <a:rPr lang="en-US" dirty="0" smtClean="0"/>
              <a:t>PM ET </a:t>
            </a:r>
            <a:r>
              <a:rPr lang="en-US" dirty="0"/>
              <a:t>on the day of the close of the FCC Form 471 application filing window (exact date will be posted on our website)</a:t>
            </a:r>
          </a:p>
          <a:p>
            <a:endParaRPr lang="en-US" dirty="0"/>
          </a:p>
        </p:txBody>
      </p:sp>
      <p:sp>
        <p:nvSpPr>
          <p:cNvPr id="5" name="Text Placeholder 4"/>
          <p:cNvSpPr>
            <a:spLocks noGrp="1"/>
          </p:cNvSpPr>
          <p:nvPr>
            <p:ph type="body" sz="quarter" idx="11"/>
          </p:nvPr>
        </p:nvSpPr>
        <p:spPr/>
        <p:txBody>
          <a:bodyPr/>
          <a:lstStyle/>
          <a:p>
            <a:r>
              <a:rPr lang="en-US" dirty="0"/>
              <a:t>Application </a:t>
            </a:r>
            <a:r>
              <a:rPr lang="en-US" dirty="0" smtClean="0"/>
              <a:t>Deadlines</a:t>
            </a:r>
            <a:endParaRPr lang="en-US" dirty="0"/>
          </a:p>
        </p:txBody>
      </p:sp>
      <p:sp>
        <p:nvSpPr>
          <p:cNvPr id="6" name="Text Placeholder 5"/>
          <p:cNvSpPr>
            <a:spLocks noGrp="1"/>
          </p:cNvSpPr>
          <p:nvPr>
            <p:ph type="body" sz="quarter" idx="12"/>
          </p:nvPr>
        </p:nvSpPr>
        <p:spPr/>
        <p:txBody>
          <a:bodyPr/>
          <a:lstStyle/>
          <a:p>
            <a:r>
              <a:rPr lang="en-US" dirty="0" smtClean="0"/>
              <a:t>Deadlines</a:t>
            </a:r>
            <a:endParaRPr lang="en-US" dirty="0"/>
          </a:p>
        </p:txBody>
      </p:sp>
    </p:spTree>
    <p:extLst>
      <p:ext uri="{BB962C8B-B14F-4D97-AF65-F5344CB8AC3E}">
        <p14:creationId xmlns:p14="http://schemas.microsoft.com/office/powerpoint/2010/main" val="418047704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1981200"/>
            <a:ext cx="8229600" cy="4114800"/>
          </a:xfrm>
        </p:spPr>
        <p:txBody>
          <a:bodyPr/>
          <a:lstStyle/>
          <a:p>
            <a:pPr>
              <a:spcAft>
                <a:spcPts val="600"/>
              </a:spcAft>
            </a:pPr>
            <a:r>
              <a:rPr lang="en-US" dirty="0"/>
              <a:t>FCC Form 486 - Received or postmarked no later than 120 days after the date of the </a:t>
            </a:r>
            <a:r>
              <a:rPr lang="en-US" dirty="0" smtClean="0"/>
              <a:t>FCDL </a:t>
            </a:r>
            <a:r>
              <a:rPr lang="en-US" dirty="0"/>
              <a:t>or the service start date, whichever is later</a:t>
            </a:r>
          </a:p>
          <a:p>
            <a:pPr>
              <a:spcAft>
                <a:spcPts val="600"/>
              </a:spcAft>
            </a:pPr>
            <a:r>
              <a:rPr lang="en-US" dirty="0"/>
              <a:t>FCC Form 472/ FCC Form 474 - Received or postmarked no later than 120 days after the date of the FCC Form 486 Notification Letter or the last date that the applicant can receive service from the provider in the funding year at issue, whichever is later</a:t>
            </a:r>
          </a:p>
          <a:p>
            <a:pPr>
              <a:spcAft>
                <a:spcPts val="600"/>
              </a:spcAft>
            </a:pPr>
            <a:r>
              <a:rPr lang="en-US" dirty="0"/>
              <a:t>Appeals - Received or postmarked no later than 60 days after the date of USAC's decision letter</a:t>
            </a:r>
          </a:p>
          <a:p>
            <a:endParaRPr lang="en-US" dirty="0"/>
          </a:p>
        </p:txBody>
      </p:sp>
      <p:sp>
        <p:nvSpPr>
          <p:cNvPr id="5" name="Text Placeholder 4"/>
          <p:cNvSpPr>
            <a:spLocks noGrp="1"/>
          </p:cNvSpPr>
          <p:nvPr>
            <p:ph type="body" sz="quarter" idx="11"/>
          </p:nvPr>
        </p:nvSpPr>
        <p:spPr>
          <a:xfrm>
            <a:off x="457200" y="1371600"/>
            <a:ext cx="8229600" cy="609600"/>
          </a:xfrm>
        </p:spPr>
        <p:txBody>
          <a:bodyPr/>
          <a:lstStyle/>
          <a:p>
            <a:r>
              <a:rPr lang="en-US" dirty="0"/>
              <a:t>More </a:t>
            </a:r>
            <a:r>
              <a:rPr lang="en-US" dirty="0" smtClean="0"/>
              <a:t>Deadlines</a:t>
            </a:r>
            <a:endParaRPr lang="en-US" dirty="0"/>
          </a:p>
        </p:txBody>
      </p:sp>
      <p:sp>
        <p:nvSpPr>
          <p:cNvPr id="6" name="Text Placeholder 5"/>
          <p:cNvSpPr>
            <a:spLocks noGrp="1"/>
          </p:cNvSpPr>
          <p:nvPr>
            <p:ph type="body" sz="quarter" idx="12"/>
          </p:nvPr>
        </p:nvSpPr>
        <p:spPr/>
        <p:txBody>
          <a:bodyPr/>
          <a:lstStyle/>
          <a:p>
            <a:r>
              <a:rPr lang="en-US" dirty="0" smtClean="0"/>
              <a:t>Deadlines</a:t>
            </a:r>
            <a:endParaRPr lang="en-US" dirty="0"/>
          </a:p>
        </p:txBody>
      </p:sp>
    </p:spTree>
    <p:extLst>
      <p:ext uri="{BB962C8B-B14F-4D97-AF65-F5344CB8AC3E}">
        <p14:creationId xmlns:p14="http://schemas.microsoft.com/office/powerpoint/2010/main" val="30802019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5"/>
          <p:cNvSpPr>
            <a:spLocks noGrp="1"/>
          </p:cNvSpPr>
          <p:nvPr>
            <p:ph type="body" sz="quarter" idx="10"/>
          </p:nvPr>
        </p:nvSpPr>
        <p:spPr>
          <a:xfrm>
            <a:off x="457200" y="2743200"/>
            <a:ext cx="8229600" cy="1905000"/>
          </a:xfrm>
          <a:prstGeom prst="rect">
            <a:avLst/>
          </a:prstGeom>
        </p:spPr>
        <p:txBody>
          <a:bodyPr/>
          <a:lstStyle>
            <a:lvl1pPr>
              <a:defRPr sz="2600"/>
            </a:lvl1pPr>
            <a:lvl2pPr>
              <a:defRPr sz="2600"/>
            </a:lvl2pPr>
          </a:lstStyle>
          <a:p>
            <a:pPr lvl="1">
              <a:buFont typeface="Arial" charset="0"/>
              <a:buNone/>
            </a:pPr>
            <a:r>
              <a:rPr lang="en-US" b="1" dirty="0"/>
              <a:t>Phone: </a:t>
            </a:r>
            <a:r>
              <a:rPr lang="en-US" dirty="0"/>
              <a:t>(888) 203-8100</a:t>
            </a:r>
          </a:p>
          <a:p>
            <a:pPr lvl="1">
              <a:buFont typeface="Arial" charset="0"/>
              <a:buNone/>
            </a:pPr>
            <a:r>
              <a:rPr lang="en-US" b="1" dirty="0"/>
              <a:t>Fax: </a:t>
            </a:r>
            <a:r>
              <a:rPr lang="en-US" dirty="0"/>
              <a:t>(888) 276-8736</a:t>
            </a:r>
          </a:p>
          <a:p>
            <a:pPr lvl="1">
              <a:buFont typeface="Arial" charset="0"/>
              <a:buNone/>
            </a:pPr>
            <a:r>
              <a:rPr lang="en-US" b="1" dirty="0" smtClean="0"/>
              <a:t>Website</a:t>
            </a:r>
            <a:r>
              <a:rPr lang="en-US" b="1" dirty="0"/>
              <a:t>:</a:t>
            </a:r>
            <a:r>
              <a:rPr lang="en-US" dirty="0"/>
              <a:t> </a:t>
            </a:r>
            <a:r>
              <a:rPr lang="en-US" dirty="0">
                <a:hlinkClick r:id="rId2"/>
              </a:rPr>
              <a:t>www.usac.org/sl</a:t>
            </a:r>
            <a:r>
              <a:rPr lang="en-US" dirty="0"/>
              <a:t> </a:t>
            </a:r>
          </a:p>
          <a:p>
            <a:pPr lvl="0"/>
            <a:endParaRPr lang="en-US" dirty="0" smtClean="0"/>
          </a:p>
        </p:txBody>
      </p:sp>
      <p:sp>
        <p:nvSpPr>
          <p:cNvPr id="8" name="Text Placeholder 7"/>
          <p:cNvSpPr>
            <a:spLocks noGrp="1"/>
          </p:cNvSpPr>
          <p:nvPr>
            <p:ph type="body" sz="quarter" idx="11"/>
          </p:nvPr>
        </p:nvSpPr>
        <p:spPr>
          <a:prstGeom prst="rect">
            <a:avLst/>
          </a:prstGeom>
        </p:spPr>
        <p:txBody>
          <a:bodyPr/>
          <a:lstStyle/>
          <a:p>
            <a:pPr lvl="0"/>
            <a:r>
              <a:rPr lang="en-US" sz="2800" dirty="0"/>
              <a:t>With questions, please contact us</a:t>
            </a:r>
            <a:r>
              <a:rPr lang="en-US" sz="2800" dirty="0" smtClean="0"/>
              <a:t>!</a:t>
            </a:r>
            <a:endParaRPr lang="en-US" sz="2800" dirty="0"/>
          </a:p>
        </p:txBody>
      </p:sp>
      <p:sp>
        <p:nvSpPr>
          <p:cNvPr id="9" name="Text Placeholder 8"/>
          <p:cNvSpPr>
            <a:spLocks noGrp="1"/>
          </p:cNvSpPr>
          <p:nvPr>
            <p:ph type="body" sz="quarter" idx="12"/>
          </p:nvPr>
        </p:nvSpPr>
        <p:spPr>
          <a:prstGeom prst="rect">
            <a:avLst/>
          </a:prstGeom>
        </p:spPr>
        <p:txBody>
          <a:bodyPr/>
          <a:lstStyle/>
          <a:p>
            <a:r>
              <a:rPr lang="en-US" dirty="0" smtClean="0"/>
              <a:t>Contacts</a:t>
            </a:r>
            <a:endParaRPr lang="en-US" dirty="0"/>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lgn="ctr">
              <a:buNone/>
            </a:pPr>
            <a:endParaRPr lang="en-US" sz="5000" b="1" dirty="0" smtClean="0">
              <a:solidFill>
                <a:srgbClr val="0070C0"/>
              </a:solidFill>
            </a:endParaRPr>
          </a:p>
          <a:p>
            <a:pPr marL="0" indent="0" algn="ctr">
              <a:buNone/>
            </a:pPr>
            <a:r>
              <a:rPr lang="en-US" sz="5000" b="1" dirty="0" smtClean="0">
                <a:solidFill>
                  <a:srgbClr val="0070C0"/>
                </a:solidFill>
              </a:rPr>
              <a:t>Questions?</a:t>
            </a:r>
            <a:endParaRPr lang="en-US" sz="5000" b="1" dirty="0">
              <a:solidFill>
                <a:srgbClr val="0070C0"/>
              </a:solidFill>
            </a:endParaRPr>
          </a:p>
        </p:txBody>
      </p:sp>
    </p:spTree>
    <p:extLst>
      <p:ext uri="{BB962C8B-B14F-4D97-AF65-F5344CB8AC3E}">
        <p14:creationId xmlns:p14="http://schemas.microsoft.com/office/powerpoint/2010/main" val="369897313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2819400"/>
            <a:ext cx="8229600" cy="914400"/>
          </a:xfrm>
          <a:prstGeom prst="rect">
            <a:avLst/>
          </a:prstGeom>
        </p:spPr>
        <p:txBody>
          <a:bodyPr/>
          <a:lstStyle/>
          <a:p>
            <a:pPr marL="342900" marR="0" lvl="0" indent="-342900" algn="ctr" defTabSz="914400" rtl="0" eaLnBrk="1" fontAlgn="auto" latinLnBrk="0" hangingPunct="1">
              <a:lnSpc>
                <a:spcPct val="100000"/>
              </a:lnSpc>
              <a:spcBef>
                <a:spcPts val="0"/>
              </a:spcBef>
              <a:spcAft>
                <a:spcPts val="1200"/>
              </a:spcAft>
              <a:buClrTx/>
              <a:buSzTx/>
              <a:tabLst/>
              <a:defRPr/>
            </a:pPr>
            <a:r>
              <a:rPr lang="en-US" sz="5400" b="1" dirty="0" smtClean="0">
                <a:solidFill>
                  <a:srgbClr val="0070C0"/>
                </a:solidFill>
              </a:rPr>
              <a:t>Thank you!</a:t>
            </a:r>
            <a:endParaRPr lang="en-US" sz="5400" dirty="0" smtClean="0">
              <a:solidFill>
                <a:srgbClr val="0070C0"/>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209800"/>
            <a:ext cx="7391400" cy="4038600"/>
          </a:xfrm>
          <a:prstGeom prst="rect">
            <a:avLst/>
          </a:prstGeom>
        </p:spPr>
        <p:txBody>
          <a:bodyPr/>
          <a:lstStyle/>
          <a:p>
            <a:pPr>
              <a:spcAft>
                <a:spcPts val="600"/>
              </a:spcAft>
            </a:pPr>
            <a:r>
              <a:rPr lang="en-US" dirty="0"/>
              <a:t>Commitments for E-rate are made by </a:t>
            </a:r>
            <a:r>
              <a:rPr lang="en-US" dirty="0" smtClean="0"/>
              <a:t>the funding </a:t>
            </a:r>
            <a:r>
              <a:rPr lang="en-US" dirty="0"/>
              <a:t>year (FY), which runs from July 1 through the following June </a:t>
            </a:r>
            <a:r>
              <a:rPr lang="en-US" dirty="0" smtClean="0"/>
              <a:t>30</a:t>
            </a:r>
            <a:endParaRPr lang="en-US" dirty="0"/>
          </a:p>
          <a:p>
            <a:pPr>
              <a:spcAft>
                <a:spcPts val="600"/>
              </a:spcAft>
            </a:pPr>
            <a:r>
              <a:rPr lang="en-US" dirty="0"/>
              <a:t>USAC refers to the funding year as the year in which most services will </a:t>
            </a:r>
            <a:r>
              <a:rPr lang="en-US" dirty="0" smtClean="0"/>
              <a:t>begin, e.g</a:t>
            </a:r>
            <a:r>
              <a:rPr lang="en-US" dirty="0"/>
              <a:t>., </a:t>
            </a:r>
            <a:r>
              <a:rPr lang="en-US" dirty="0" smtClean="0"/>
              <a:t>FY2012 </a:t>
            </a:r>
            <a:r>
              <a:rPr lang="en-US" dirty="0"/>
              <a:t>is July 1, </a:t>
            </a:r>
            <a:r>
              <a:rPr lang="en-US" dirty="0" smtClean="0"/>
              <a:t>2012 to </a:t>
            </a:r>
            <a:r>
              <a:rPr lang="en-US" dirty="0"/>
              <a:t>June 30, </a:t>
            </a:r>
            <a:r>
              <a:rPr lang="en-US" dirty="0" smtClean="0"/>
              <a:t>2013</a:t>
            </a:r>
            <a:endParaRPr lang="en-US" dirty="0"/>
          </a:p>
          <a:p>
            <a:pPr marL="514350" lvl="0" indent="-514350">
              <a:spcBef>
                <a:spcPts val="0"/>
              </a:spcBef>
              <a:spcAft>
                <a:spcPts val="1200"/>
              </a:spcAft>
              <a:defRPr/>
            </a:pPr>
            <a:endParaRPr lang="en-US" dirty="0" smtClean="0"/>
          </a:p>
        </p:txBody>
      </p:sp>
      <p:sp>
        <p:nvSpPr>
          <p:cNvPr id="5" name="Text Placeholder 4"/>
          <p:cNvSpPr>
            <a:spLocks noGrp="1"/>
          </p:cNvSpPr>
          <p:nvPr>
            <p:ph type="body" sz="quarter" idx="11"/>
          </p:nvPr>
        </p:nvSpPr>
        <p:spPr>
          <a:prstGeom prst="rect">
            <a:avLst/>
          </a:prstGeom>
        </p:spPr>
        <p:txBody>
          <a:bodyPr/>
          <a:lstStyle/>
          <a:p>
            <a:r>
              <a:rPr lang="en-US" dirty="0" smtClean="0"/>
              <a:t>E-rate Timeline</a:t>
            </a:r>
            <a:endParaRPr lang="en-US" dirty="0"/>
          </a:p>
        </p:txBody>
      </p:sp>
      <p:sp>
        <p:nvSpPr>
          <p:cNvPr id="6" name="Text Placeholder 5"/>
          <p:cNvSpPr>
            <a:spLocks noGrp="1"/>
          </p:cNvSpPr>
          <p:nvPr>
            <p:ph type="body" sz="quarter" idx="12"/>
          </p:nvPr>
        </p:nvSpPr>
        <p:spPr>
          <a:prstGeom prst="rect">
            <a:avLst/>
          </a:prstGeom>
        </p:spPr>
        <p:txBody>
          <a:bodyPr/>
          <a:lstStyle/>
          <a:p>
            <a:r>
              <a:rPr lang="en-US" dirty="0"/>
              <a:t>General </a:t>
            </a:r>
            <a:r>
              <a:rPr lang="en-US" dirty="0" smtClean="0"/>
              <a:t>E-rate Information</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prstGeom prst="rect">
            <a:avLst/>
          </a:prstGeom>
        </p:spPr>
        <p:txBody>
          <a:bodyPr/>
          <a:lstStyle/>
          <a:p>
            <a:pPr>
              <a:spcAft>
                <a:spcPts val="600"/>
              </a:spcAft>
            </a:pPr>
            <a:r>
              <a:rPr lang="en-US" dirty="0"/>
              <a:t>The FCC has set the E-rate fund at $2.25 billion for each funding year. However, beginning in FY 2010, the cap is now adjusted for inflation each </a:t>
            </a:r>
            <a:r>
              <a:rPr lang="en-US" dirty="0" smtClean="0"/>
              <a:t>year </a:t>
            </a:r>
          </a:p>
          <a:p>
            <a:pPr>
              <a:spcAft>
                <a:spcPts val="600"/>
              </a:spcAft>
            </a:pPr>
            <a:r>
              <a:rPr lang="en-US" dirty="0" smtClean="0"/>
              <a:t>Once </a:t>
            </a:r>
            <a:r>
              <a:rPr lang="en-US" dirty="0"/>
              <a:t>each year, FCC can roll over unused funds from previous funding years into the current funding </a:t>
            </a:r>
            <a:r>
              <a:rPr lang="en-US" dirty="0" smtClean="0"/>
              <a:t>year</a:t>
            </a:r>
            <a:endParaRPr lang="en-US" dirty="0"/>
          </a:p>
          <a:p>
            <a:pPr marL="514350" lvl="0" indent="-514350">
              <a:spcBef>
                <a:spcPts val="0"/>
              </a:spcBef>
              <a:spcAft>
                <a:spcPts val="1200"/>
              </a:spcAft>
              <a:defRPr/>
            </a:pPr>
            <a:endParaRPr lang="en-US" dirty="0" smtClean="0"/>
          </a:p>
        </p:txBody>
      </p:sp>
      <p:sp>
        <p:nvSpPr>
          <p:cNvPr id="5" name="Text Placeholder 4"/>
          <p:cNvSpPr>
            <a:spLocks noGrp="1"/>
          </p:cNvSpPr>
          <p:nvPr>
            <p:ph type="body" sz="quarter" idx="11"/>
          </p:nvPr>
        </p:nvSpPr>
        <p:spPr>
          <a:prstGeom prst="rect">
            <a:avLst/>
          </a:prstGeom>
        </p:spPr>
        <p:txBody>
          <a:bodyPr/>
          <a:lstStyle/>
          <a:p>
            <a:r>
              <a:rPr lang="en-US" dirty="0" smtClean="0"/>
              <a:t>E-rate Budget</a:t>
            </a:r>
            <a:endParaRPr lang="en-US" dirty="0"/>
          </a:p>
        </p:txBody>
      </p:sp>
      <p:sp>
        <p:nvSpPr>
          <p:cNvPr id="6" name="Text Placeholder 5"/>
          <p:cNvSpPr>
            <a:spLocks noGrp="1"/>
          </p:cNvSpPr>
          <p:nvPr>
            <p:ph type="body" sz="quarter" idx="12"/>
          </p:nvPr>
        </p:nvSpPr>
        <p:spPr>
          <a:prstGeom prst="rect">
            <a:avLst/>
          </a:prstGeom>
        </p:spPr>
        <p:txBody>
          <a:bodyPr/>
          <a:lstStyle/>
          <a:p>
            <a:r>
              <a:rPr lang="en-US" dirty="0"/>
              <a:t>General </a:t>
            </a:r>
            <a:r>
              <a:rPr lang="en-US" dirty="0" smtClean="0"/>
              <a:t>E-rate Information</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7620000" cy="4038600"/>
          </a:xfrm>
        </p:spPr>
        <p:txBody>
          <a:bodyPr/>
          <a:lstStyle/>
          <a:p>
            <a:pPr marL="347472" indent="-347472">
              <a:spcAft>
                <a:spcPts val="600"/>
              </a:spcAft>
            </a:pPr>
            <a:r>
              <a:rPr lang="en-US" dirty="0"/>
              <a:t>Who is eligible for E-rate </a:t>
            </a:r>
            <a:r>
              <a:rPr lang="en-US" dirty="0" smtClean="0"/>
              <a:t>funding?</a:t>
            </a:r>
          </a:p>
          <a:p>
            <a:pPr marL="747522" lvl="1" indent="-347472">
              <a:spcAft>
                <a:spcPts val="600"/>
              </a:spcAft>
            </a:pPr>
            <a:r>
              <a:rPr lang="en-US" dirty="0" smtClean="0"/>
              <a:t>Schools and school districts</a:t>
            </a:r>
          </a:p>
          <a:p>
            <a:pPr marL="1147572" lvl="2" indent="-347472">
              <a:spcAft>
                <a:spcPts val="600"/>
              </a:spcAft>
            </a:pPr>
            <a:r>
              <a:rPr lang="en-US" dirty="0" smtClean="0"/>
              <a:t>Non-traditional </a:t>
            </a:r>
            <a:r>
              <a:rPr lang="en-US" dirty="0"/>
              <a:t>facilities (conditionally by </a:t>
            </a:r>
            <a:r>
              <a:rPr lang="en-US" dirty="0" smtClean="0"/>
              <a:t>state)</a:t>
            </a:r>
          </a:p>
          <a:p>
            <a:pPr marL="747522" lvl="1" indent="-347472">
              <a:spcAft>
                <a:spcPts val="600"/>
              </a:spcAft>
            </a:pPr>
            <a:r>
              <a:rPr lang="en-US" sz="2800" dirty="0" smtClean="0"/>
              <a:t>Libraries </a:t>
            </a:r>
            <a:r>
              <a:rPr lang="en-US" sz="2800" dirty="0"/>
              <a:t>and library </a:t>
            </a:r>
            <a:r>
              <a:rPr lang="en-US" sz="2800" dirty="0" smtClean="0"/>
              <a:t>systems</a:t>
            </a:r>
          </a:p>
          <a:p>
            <a:pPr marL="747522" lvl="1" indent="-347472">
              <a:spcAft>
                <a:spcPts val="600"/>
              </a:spcAft>
            </a:pPr>
            <a:r>
              <a:rPr lang="en-US" sz="2800" dirty="0" smtClean="0"/>
              <a:t>Consortia </a:t>
            </a:r>
            <a:r>
              <a:rPr lang="en-US" sz="2800" dirty="0"/>
              <a:t>– groups of eligible entities that band together to aggregate demand and negotiate lower prices</a:t>
            </a:r>
          </a:p>
          <a:p>
            <a:endParaRPr lang="en-US" dirty="0"/>
          </a:p>
        </p:txBody>
      </p:sp>
      <p:sp>
        <p:nvSpPr>
          <p:cNvPr id="3" name="Text Placeholder 2"/>
          <p:cNvSpPr>
            <a:spLocks noGrp="1"/>
          </p:cNvSpPr>
          <p:nvPr>
            <p:ph type="body" sz="quarter" idx="11"/>
          </p:nvPr>
        </p:nvSpPr>
        <p:spPr/>
        <p:txBody>
          <a:bodyPr/>
          <a:lstStyle/>
          <a:p>
            <a:r>
              <a:rPr lang="en-US" dirty="0" smtClean="0"/>
              <a:t>E-rate Eligibility</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Information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4191000"/>
          </a:xfrm>
        </p:spPr>
        <p:txBody>
          <a:bodyPr/>
          <a:lstStyle/>
          <a:p>
            <a:pPr marL="347472" indent="-347472">
              <a:spcAft>
                <a:spcPts val="600"/>
              </a:spcAft>
              <a:defRPr/>
            </a:pPr>
            <a:r>
              <a:rPr lang="en-US" sz="2400" dirty="0" smtClean="0"/>
              <a:t>How large are the discounts on eligible products and services?</a:t>
            </a:r>
          </a:p>
          <a:p>
            <a:pPr marL="747522" lvl="1" indent="-347472">
              <a:spcAft>
                <a:spcPts val="600"/>
              </a:spcAft>
              <a:defRPr/>
            </a:pPr>
            <a:r>
              <a:rPr lang="en-US" sz="2400" dirty="0" smtClean="0"/>
              <a:t>Discounts are 20-90 percent of eligible costs</a:t>
            </a:r>
          </a:p>
          <a:p>
            <a:pPr marL="747522" lvl="1" indent="-347472">
              <a:spcAft>
                <a:spcPts val="600"/>
              </a:spcAft>
              <a:defRPr/>
            </a:pPr>
            <a:r>
              <a:rPr lang="en-US" sz="2400" dirty="0" smtClean="0"/>
              <a:t>Discount level for a school or library depends on:</a:t>
            </a:r>
          </a:p>
          <a:p>
            <a:pPr marL="1147572" lvl="2" indent="-347472">
              <a:spcBef>
                <a:spcPts val="0"/>
              </a:spcBef>
              <a:spcAft>
                <a:spcPts val="600"/>
              </a:spcAft>
              <a:defRPr/>
            </a:pPr>
            <a:r>
              <a:rPr lang="en-US" dirty="0" smtClean="0"/>
              <a:t>Percentage of students who are eligible for National School Lunch Program (NSLP) in </a:t>
            </a:r>
          </a:p>
          <a:p>
            <a:pPr marL="1604772" lvl="3" indent="-347472">
              <a:spcBef>
                <a:spcPts val="0"/>
              </a:spcBef>
              <a:spcAft>
                <a:spcPts val="600"/>
              </a:spcAft>
              <a:defRPr/>
            </a:pPr>
            <a:r>
              <a:rPr lang="en-US" sz="2400" dirty="0" smtClean="0"/>
              <a:t>(for a school) the school</a:t>
            </a:r>
          </a:p>
          <a:p>
            <a:pPr marL="1604772" lvl="3" indent="-347472">
              <a:spcBef>
                <a:spcPts val="0"/>
              </a:spcBef>
              <a:spcAft>
                <a:spcPts val="600"/>
              </a:spcAft>
              <a:defRPr/>
            </a:pPr>
            <a:r>
              <a:rPr lang="en-US" sz="2400" dirty="0" smtClean="0"/>
              <a:t>(for a library) the school district in which the library is  located</a:t>
            </a:r>
          </a:p>
          <a:p>
            <a:pPr marL="1147572" lvl="2" indent="-347472">
              <a:spcBef>
                <a:spcPts val="0"/>
              </a:spcBef>
              <a:spcAft>
                <a:spcPts val="600"/>
              </a:spcAft>
              <a:defRPr/>
            </a:pPr>
            <a:r>
              <a:rPr lang="en-US" dirty="0" smtClean="0"/>
              <a:t>Urban or rural location of the school or library</a:t>
            </a:r>
          </a:p>
          <a:p>
            <a:endParaRPr lang="en-US" dirty="0"/>
          </a:p>
        </p:txBody>
      </p:sp>
      <p:sp>
        <p:nvSpPr>
          <p:cNvPr id="3" name="Text Placeholder 2"/>
          <p:cNvSpPr>
            <a:spLocks noGrp="1"/>
          </p:cNvSpPr>
          <p:nvPr>
            <p:ph type="body" sz="quarter" idx="11"/>
          </p:nvPr>
        </p:nvSpPr>
        <p:spPr/>
        <p:txBody>
          <a:bodyPr/>
          <a:lstStyle/>
          <a:p>
            <a:r>
              <a:rPr lang="en-US" dirty="0" smtClean="0"/>
              <a:t>E-rate Discounts</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Information</a:t>
            </a:r>
            <a:endParaRPr lang="en-US" dirty="0"/>
          </a:p>
        </p:txBody>
      </p:sp>
    </p:spTree>
    <p:extLst>
      <p:ext uri="{BB962C8B-B14F-4D97-AF65-F5344CB8AC3E}">
        <p14:creationId xmlns:p14="http://schemas.microsoft.com/office/powerpoint/2010/main" val="1007651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ord Doc" ma:contentTypeID="0x010100FCF7CCC3498C2246B96E8299F6001594010082F12E2AB5841D4DB52B628DA5F89880" ma:contentTypeVersion="6" ma:contentTypeDescription="Top-level content type; includes Share and Sticky site columns." ma:contentTypeScope="" ma:versionID="dc219c1b51cfb3a0c22c8beac3d0ff48">
  <xsd:schema xmlns:xsd="http://www.w3.org/2001/XMLSchema" xmlns:p="http://schemas.microsoft.com/office/2006/metadata/properties" xmlns:ns2="6dd97b33-aba7-4b7a-8530-76b27dec7283" xmlns:ns3="6e3d0f97-b399-4212-93f2-28e795c0586f" targetNamespace="http://schemas.microsoft.com/office/2006/metadata/properties" ma:root="true" ma:fieldsID="d228e882e414a962d4ce232911e91386" ns2:_="" ns3:_="">
    <xsd:import namespace="6dd97b33-aba7-4b7a-8530-76b27dec7283"/>
    <xsd:import namespace="6e3d0f97-b399-4212-93f2-28e795c0586f"/>
    <xsd:element name="properties">
      <xsd:complexType>
        <xsd:sequence>
          <xsd:element name="documentManagement">
            <xsd:complexType>
              <xsd:all>
                <xsd:element ref="ns2:Share" minOccurs="0"/>
                <xsd:element ref="ns2:Sticky" minOccurs="0"/>
                <xsd:element ref="ns3:Dept_Hidden" minOccurs="0"/>
              </xsd:all>
            </xsd:complexType>
          </xsd:element>
        </xsd:sequence>
      </xsd:complexType>
    </xsd:element>
  </xsd:schema>
  <xsd:schema xmlns:xsd="http://www.w3.org/2001/XMLSchema" xmlns:dms="http://schemas.microsoft.com/office/2006/documentManagement/types" targetNamespace="6dd97b33-aba7-4b7a-8530-76b27dec7283" elementFormDefault="qualified">
    <xsd:import namespace="http://schemas.microsoft.com/office/2006/documentManagement/types"/>
    <xsd:element name="Share" ma:index="8" nillable="true" ma:displayName="Share" ma:default="0" ma:description="Share this item on the USAC Intranet main site? (Items do NOT appear on the home page. Applies only to Department sites, not sub-sites).  PLEASE DO NOT ABUSE THIS OPTION!!" ma:internalName="Share">
      <xsd:simpleType>
        <xsd:restriction base="dms:Boolean"/>
      </xsd:simpleType>
    </xsd:element>
    <xsd:element name="Sticky" ma:index="9" nillable="true" ma:displayName="Sticky" ma:default="0" ma:description="Marks an item for special treatment, e.g. posting on the team's home page, or staying at the top of a list." ma:internalName="Sticky">
      <xsd:simpleType>
        <xsd:restriction base="dms:Boolean"/>
      </xsd:simpleType>
    </xsd:element>
  </xsd:schema>
  <xsd:schema xmlns:xsd="http://www.w3.org/2001/XMLSchema" xmlns:dms="http://schemas.microsoft.com/office/2006/documentManagement/types" targetNamespace="6e3d0f97-b399-4212-93f2-28e795c0586f" elementFormDefault="qualified">
    <xsd:import namespace="http://schemas.microsoft.com/office/2006/documentManagement/types"/>
    <xsd:element name="Dept_Hidden" ma:index="10" nillable="true" ma:displayName="Dept_Hidden" ma:default="General Counsel" ma:internalName="Dept_Hidden">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ticky xmlns="6dd97b33-aba7-4b7a-8530-76b27dec7283">false</Sticky>
    <Share xmlns="6dd97b33-aba7-4b7a-8530-76b27dec7283">false</Share>
    <Dept_Hidden xmlns="6e3d0f97-b399-4212-93f2-28e795c0586f">General Counsel</Dept_Hidden>
  </documentManagement>
</p:properties>
</file>

<file path=customXml/itemProps1.xml><?xml version="1.0" encoding="utf-8"?>
<ds:datastoreItem xmlns:ds="http://schemas.openxmlformats.org/officeDocument/2006/customXml" ds:itemID="{55F220E3-9ED8-45DB-ADE1-D26FC3793E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97b33-aba7-4b7a-8530-76b27dec7283"/>
    <ds:schemaRef ds:uri="6e3d0f97-b399-4212-93f2-28e795c0586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D00F40-56FD-4E75-AA00-B5B9C1B3CFA8}">
  <ds:schemaRefs>
    <ds:schemaRef ds:uri="http://schemas.microsoft.com/sharepoint/v3/contenttype/forms"/>
  </ds:schemaRefs>
</ds:datastoreItem>
</file>

<file path=customXml/itemProps3.xml><?xml version="1.0" encoding="utf-8"?>
<ds:datastoreItem xmlns:ds="http://schemas.openxmlformats.org/officeDocument/2006/customXml" ds:itemID="{294A6031-AB2A-4A86-B0BA-DA4E7BC0600E}">
  <ds:schemaRefs>
    <ds:schemaRef ds:uri="http://purl.org/dc/elements/1.1/"/>
    <ds:schemaRef ds:uri="http://schemas.microsoft.com/office/2006/documentManagement/types"/>
    <ds:schemaRef ds:uri="http://purl.org/dc/terms/"/>
    <ds:schemaRef ds:uri="http://schemas.microsoft.com/office/2006/metadata/properties"/>
    <ds:schemaRef ds:uri="http://purl.org/dc/dcmitype/"/>
    <ds:schemaRef ds:uri="http://schemas.openxmlformats.org/package/2006/metadata/core-properties"/>
    <ds:schemaRef ds:uri="6e3d0f97-b399-4212-93f2-28e795c0586f"/>
    <ds:schemaRef ds:uri="6dd97b33-aba7-4b7a-8530-76b27dec728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1399</TotalTime>
  <Words>2625</Words>
  <Application>Microsoft Office PowerPoint</Application>
  <PresentationFormat>On-screen Show (4:3)</PresentationFormat>
  <Paragraphs>379</Paragraphs>
  <Slides>59</Slides>
  <Notes>3</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ajohnson</dc:creator>
  <cp:lastModifiedBy>ajohnson</cp:lastModifiedBy>
  <cp:revision>142</cp:revision>
  <dcterms:created xsi:type="dcterms:W3CDTF">2010-07-28T13:31:07Z</dcterms:created>
  <dcterms:modified xsi:type="dcterms:W3CDTF">2012-09-28T17:16:37Z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0x01010075E9B38927DF7A41B6C9EA3CB0069252</vt:lpwstr>
  </property>
  <property fmtid="{D5CDD505-2E9C-101B-9397-08002B2CF9AE}" pid="3" name="Share">
    <vt:lpwstr>false</vt:lpwstr>
  </property>
  <property fmtid="{D5CDD505-2E9C-101B-9397-08002B2CF9AE}" pid="4" name="Dept_Hidden">
    <vt:lpwstr>External Relations</vt:lpwstr>
  </property>
  <property fmtid="{D5CDD505-2E9C-101B-9397-08002B2CF9AE}" pid="5" name="TemplateUrl">
    <vt:lpwstr/>
  </property>
  <property fmtid="{D5CDD505-2E9C-101B-9397-08002B2CF9AE}" pid="6" name="Order">
    <vt:r8>8600</vt:r8>
  </property>
  <property fmtid="{D5CDD505-2E9C-101B-9397-08002B2CF9AE}" pid="7" name="xd_ProgID">
    <vt:lpwstr/>
  </property>
  <property fmtid="{D5CDD505-2E9C-101B-9397-08002B2CF9AE}" pid="8" name="_CopySource">
    <vt:lpwstr>http://intranet/er/PublicDocuments/USAC Templates/PowerPoint Template.pptx</vt:lpwstr>
  </property>
</Properties>
</file>